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6" r:id="rId2"/>
  </p:sldIdLst>
  <p:sldSz cx="9720263" cy="17640300"/>
  <p:notesSz cx="6797675" cy="9929813"/>
  <p:defaultTextStyle>
    <a:defPPr>
      <a:defRPr lang="en-US"/>
    </a:defPPr>
    <a:lvl1pPr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546100" indent="-88900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093788" indent="-179388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641475" indent="-269875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187575" indent="-358775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CB5A"/>
    <a:srgbClr val="217C88"/>
    <a:srgbClr val="33CCCC"/>
    <a:srgbClr val="971B37"/>
    <a:srgbClr val="66FF33"/>
    <a:srgbClr val="00B050"/>
    <a:srgbClr val="144856"/>
    <a:srgbClr val="175A68"/>
    <a:srgbClr val="FE5E00"/>
    <a:srgbClr val="F8B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441" autoAdjust="0"/>
  </p:normalViewPr>
  <p:slideViewPr>
    <p:cSldViewPr snapToGrid="0">
      <p:cViewPr varScale="1">
        <p:scale>
          <a:sx n="28" d="100"/>
          <a:sy n="28" d="100"/>
        </p:scale>
        <p:origin x="27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429BEA-25BE-410D-BE5E-4E1FB9B7AF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7047"/>
          </a:xfrm>
          <a:prstGeom prst="rect">
            <a:avLst/>
          </a:prstGeom>
        </p:spPr>
        <p:txBody>
          <a:bodyPr vert="horz" lIns="91447" tIns="45724" rIns="91447" bIns="45724" rtlCol="0"/>
          <a:lstStyle>
            <a:lvl1pPr algn="l" defTabSz="109456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3D4BE-B55E-433A-9C17-511AFFCFCE8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7047"/>
          </a:xfrm>
          <a:prstGeom prst="rect">
            <a:avLst/>
          </a:prstGeom>
        </p:spPr>
        <p:txBody>
          <a:bodyPr vert="horz" lIns="91447" tIns="45724" rIns="91447" bIns="45724" rtlCol="0"/>
          <a:lstStyle>
            <a:lvl1pPr algn="r" defTabSz="109456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09C514-2D65-4674-BC07-189380C6D537}" type="datetimeFigureOut">
              <a:rPr lang="en-US"/>
              <a:pPr>
                <a:defRPr/>
              </a:pPr>
              <a:t>11/13/2025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4967AAB-A8DA-45DD-BCF9-C6AC8AC5E7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7" tIns="45724" rIns="91447" bIns="4572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2EA3B57-EB49-4D5E-852F-16269B95C4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1" y="4778316"/>
            <a:ext cx="5438775" cy="3909675"/>
          </a:xfrm>
          <a:prstGeom prst="rect">
            <a:avLst/>
          </a:prstGeom>
        </p:spPr>
        <p:txBody>
          <a:bodyPr vert="horz" lIns="91447" tIns="45724" rIns="91447" bIns="45724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28A05-BF62-4626-BD75-75C131079B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2766"/>
            <a:ext cx="2946400" cy="497047"/>
          </a:xfrm>
          <a:prstGeom prst="rect">
            <a:avLst/>
          </a:prstGeom>
        </p:spPr>
        <p:txBody>
          <a:bodyPr vert="horz" lIns="91447" tIns="45724" rIns="91447" bIns="45724" rtlCol="0" anchor="b"/>
          <a:lstStyle>
            <a:lvl1pPr algn="l" defTabSz="109456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DC305-D814-4CC6-80FB-2B57E0F779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32766"/>
            <a:ext cx="2946400" cy="497047"/>
          </a:xfrm>
          <a:prstGeom prst="rect">
            <a:avLst/>
          </a:prstGeom>
        </p:spPr>
        <p:txBody>
          <a:bodyPr vert="horz" wrap="square" lIns="91447" tIns="45724" rIns="91447" bIns="457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8974AD2-CA02-4F32-B9B2-45969E5EEE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5138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0275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95413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60550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694E07EB-7754-4D6C-A7A1-2E61BC77E1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B3009F-D282-44BC-9872-11F5120BD9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0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04CF9CA8-F906-4E44-816D-E4338D1394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3007" indent="-285772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89" indent="-228618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324" indent="-228618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560" indent="-228618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795" indent="-228618" defTabSz="109387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2030" indent="-228618" defTabSz="109387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266" indent="-228618" defTabSz="109387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501" indent="-228618" defTabSz="109387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075E980-EC14-4530-9A05-2CC370F24BEF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E1361-4954-4796-A70B-D500E73CA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9AFEB-37FA-430C-9994-82C802A49526}" type="datetimeFigureOut">
              <a:rPr lang="en-GB"/>
              <a:pPr>
                <a:defRPr/>
              </a:pPr>
              <a:t>13/11/2025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513B4-4BC7-4F6A-B5E8-D2C28B32C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CE5E3-4F27-45AD-BE67-7F45754BF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51E4D-C462-460E-AF3B-F1AE0893E9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972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34FC3-D62B-4C48-AA2A-D50CF42A5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01B2A-C51A-492E-A2C5-49601B97E846}" type="datetimeFigureOut">
              <a:rPr lang="en-GB"/>
              <a:pPr>
                <a:defRPr/>
              </a:pPr>
              <a:t>13/11/2025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DA28D-71DD-4D74-84BF-C2A9D9D22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2395E-05F1-4635-9DC7-67FEAEF33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1884C-F9B9-4C9F-ADA9-CA5A25186A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154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225E8-70BB-4325-A0F7-C1608CC9A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929D4-DE73-4527-B243-35F454742C3E}" type="datetimeFigureOut">
              <a:rPr lang="en-GB"/>
              <a:pPr>
                <a:defRPr/>
              </a:pPr>
              <a:t>13/11/2025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37BCD-9A2E-4FF2-9630-B43373073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5D8DC-5087-4292-AD7C-713DE07FD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A6342-333D-47EC-879E-8D4DE1C9CE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940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22B21-D804-412A-AB43-77C106BE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FB993-D04A-483F-8C93-FF02181A99CE}" type="datetimeFigureOut">
              <a:rPr lang="en-GB"/>
              <a:pPr>
                <a:defRPr/>
              </a:pPr>
              <a:t>13/11/2025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35D85-1F5E-431F-9F7B-A559D086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9ADF8-9896-435E-819F-37C90F85A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6CED7-45EB-4F8B-9FEC-C114A00693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432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3F834-BA4A-42C3-87F2-388C557A3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D8193-DD11-4FF3-A7DC-6673B3978C70}" type="datetimeFigureOut">
              <a:rPr lang="en-GB"/>
              <a:pPr>
                <a:defRPr/>
              </a:pPr>
              <a:t>13/11/2025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ECA7F-9A5E-43A2-8AE6-E310A3941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2331D-31A4-42AD-9CC5-3B84E8D8E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3E26F-FBCE-403D-92D7-E7CB0F147A4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974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F24E5A-1E44-491D-98CF-646982AE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08E8-304F-45D1-B4EB-FD2CCE3F64C3}" type="datetimeFigureOut">
              <a:rPr lang="en-GB"/>
              <a:pPr>
                <a:defRPr/>
              </a:pPr>
              <a:t>13/11/2025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E8534A-50CB-4833-92C1-BEAD89DCF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2FA9C4-4D68-47DC-B063-469A55BBB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29CCB-7188-4756-AC36-13916F59C5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870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77F5CAD-1C50-46AB-B229-4D7C5CAE4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A86A5-9268-4DEA-B1CA-6754B7A2FFCC}" type="datetimeFigureOut">
              <a:rPr lang="en-GB"/>
              <a:pPr>
                <a:defRPr/>
              </a:pPr>
              <a:t>13/11/2025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56DDB9-40CB-454B-81F9-79B8BF863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86B743A-12A8-48BB-A239-135C0DD34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EC80A-2668-4121-95B0-04E4058C23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727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1BA94AD-E937-4DF7-8538-D1BCF890D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ADC25-882D-4C4E-9481-8C92F1177052}" type="datetimeFigureOut">
              <a:rPr lang="en-GB"/>
              <a:pPr>
                <a:defRPr/>
              </a:pPr>
              <a:t>13/11/2025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182D7F7-8CD8-413B-961C-D13D289B6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37B5CF5-D746-42B4-A7BC-D20C9B7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F8FF2-1AF6-44E3-A9DD-D7CECBB836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693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0B26F96-E68D-48CC-BA9D-83287D880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2C34B-04B3-4619-98E4-66517C91066D}" type="datetimeFigureOut">
              <a:rPr lang="en-GB"/>
              <a:pPr>
                <a:defRPr/>
              </a:pPr>
              <a:t>13/11/2025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EFEDA0E-B729-40F9-96C2-F83720E95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0729279-3864-46AD-9BD3-94C2D1E93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B0A6E-4CF8-453D-B8AB-1DD4DECFEC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519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453F03-61E2-4B85-859F-BCD2780D3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C8424-CBFD-4382-B2CC-7C273E6796D2}" type="datetimeFigureOut">
              <a:rPr lang="en-GB"/>
              <a:pPr>
                <a:defRPr/>
              </a:pPr>
              <a:t>13/11/2025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00E6CC-9D61-48DB-8B4B-2CB3701DB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B88A7E-B3BA-4265-8596-4CE9282C0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68759-298B-4940-91BF-131EFC88DD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523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rtlCol="0">
            <a:normAutofit/>
          </a:bodyPr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0BBF3B-FAD0-4EBE-A98C-71C32C3C0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0D856-3719-404D-B9A4-188AF8C44624}" type="datetimeFigureOut">
              <a:rPr lang="en-GB"/>
              <a:pPr>
                <a:defRPr/>
              </a:pPr>
              <a:t>13/11/2025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65AA3B-564A-4159-8EC0-D640F2BDE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D08956-843F-45E1-849B-5A9FA08D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D0848-ADEC-4A1B-BCB8-4EC5EB9C29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7536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3D356FE-BFCD-4C26-B1B5-90884A0A1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8338" y="939800"/>
            <a:ext cx="8383587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A8B62F4-BB5E-4D30-B90F-6EE250793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68338" y="4695825"/>
            <a:ext cx="8383587" cy="1119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1F930-1228-48A5-A996-FE190E99B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338" y="16349663"/>
            <a:ext cx="2187575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88864F-2C3D-4182-8209-D250A5679695}" type="datetimeFigureOut">
              <a:rPr lang="en-GB"/>
              <a:pPr>
                <a:defRPr/>
              </a:pPr>
              <a:t>13/11/2025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9DF96-A280-4963-80F7-C1178FDF1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9450" y="16349663"/>
            <a:ext cx="3281363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BCA99-F51B-4210-B955-28AD7ADDC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64350" y="16349663"/>
            <a:ext cx="2187575" cy="939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43B0456-36CA-4749-93FF-B5B9BA6A53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2pPr>
      <a:lvl3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3pPr>
      <a:lvl4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4pPr>
      <a:lvl5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42888" indent="-242888" algn="l" defTabSz="971550" rtl="0" eaLnBrk="0" fontAlgn="base" hangingPunct="0">
        <a:lnSpc>
          <a:spcPct val="90000"/>
        </a:lnSpc>
        <a:spcBef>
          <a:spcPts val="1063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866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1443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0021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8598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jpeg"/><Relationship Id="rId21" Type="http://schemas.openxmlformats.org/officeDocument/2006/relationships/image" Target="../media/image19.png"/><Relationship Id="rId34" Type="http://schemas.openxmlformats.org/officeDocument/2006/relationships/image" Target="../media/image32.jpeg"/><Relationship Id="rId42" Type="http://schemas.openxmlformats.org/officeDocument/2006/relationships/image" Target="../media/image40.png"/><Relationship Id="rId47" Type="http://schemas.openxmlformats.org/officeDocument/2006/relationships/image" Target="../media/image45.jpeg"/><Relationship Id="rId50" Type="http://schemas.openxmlformats.org/officeDocument/2006/relationships/image" Target="../media/image48.png"/><Relationship Id="rId55" Type="http://schemas.openxmlformats.org/officeDocument/2006/relationships/image" Target="../media/image53.png"/><Relationship Id="rId63" Type="http://schemas.openxmlformats.org/officeDocument/2006/relationships/image" Target="../media/image61.png"/><Relationship Id="rId68" Type="http://schemas.openxmlformats.org/officeDocument/2006/relationships/image" Target="../media/image6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jpeg"/><Relationship Id="rId45" Type="http://schemas.openxmlformats.org/officeDocument/2006/relationships/image" Target="../media/image43.png"/><Relationship Id="rId53" Type="http://schemas.openxmlformats.org/officeDocument/2006/relationships/image" Target="../media/image51.jpeg"/><Relationship Id="rId58" Type="http://schemas.openxmlformats.org/officeDocument/2006/relationships/image" Target="../media/image56.png"/><Relationship Id="rId66" Type="http://schemas.openxmlformats.org/officeDocument/2006/relationships/image" Target="../media/image64.png"/><Relationship Id="rId5" Type="http://schemas.openxmlformats.org/officeDocument/2006/relationships/image" Target="../media/image3.jpeg"/><Relationship Id="rId61" Type="http://schemas.openxmlformats.org/officeDocument/2006/relationships/image" Target="../media/image59.png"/><Relationship Id="rId19" Type="http://schemas.openxmlformats.org/officeDocument/2006/relationships/image" Target="../media/image17.jpe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56" Type="http://schemas.openxmlformats.org/officeDocument/2006/relationships/image" Target="../media/image54.png"/><Relationship Id="rId64" Type="http://schemas.openxmlformats.org/officeDocument/2006/relationships/image" Target="../media/image62.jpeg"/><Relationship Id="rId8" Type="http://schemas.openxmlformats.org/officeDocument/2006/relationships/image" Target="../media/image6.png"/><Relationship Id="rId51" Type="http://schemas.openxmlformats.org/officeDocument/2006/relationships/image" Target="../media/image49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5" Type="http://schemas.openxmlformats.org/officeDocument/2006/relationships/image" Target="../media/image23.jpeg"/><Relationship Id="rId33" Type="http://schemas.openxmlformats.org/officeDocument/2006/relationships/image" Target="../media/image31.jpeg"/><Relationship Id="rId38" Type="http://schemas.openxmlformats.org/officeDocument/2006/relationships/image" Target="../media/image36.png"/><Relationship Id="rId46" Type="http://schemas.openxmlformats.org/officeDocument/2006/relationships/image" Target="../media/image44.jpeg"/><Relationship Id="rId59" Type="http://schemas.openxmlformats.org/officeDocument/2006/relationships/image" Target="../media/image57.png"/><Relationship Id="rId67" Type="http://schemas.openxmlformats.org/officeDocument/2006/relationships/image" Target="../media/image65.png"/><Relationship Id="rId20" Type="http://schemas.openxmlformats.org/officeDocument/2006/relationships/image" Target="../media/image18.jpeg"/><Relationship Id="rId41" Type="http://schemas.openxmlformats.org/officeDocument/2006/relationships/image" Target="../media/image39.png"/><Relationship Id="rId54" Type="http://schemas.openxmlformats.org/officeDocument/2006/relationships/image" Target="../media/image52.jpeg"/><Relationship Id="rId6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jpe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png"/><Relationship Id="rId57" Type="http://schemas.openxmlformats.org/officeDocument/2006/relationships/image" Target="../media/image55.png"/><Relationship Id="rId10" Type="http://schemas.openxmlformats.org/officeDocument/2006/relationships/image" Target="../media/image8.jpe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52" Type="http://schemas.openxmlformats.org/officeDocument/2006/relationships/image" Target="../media/image50.png"/><Relationship Id="rId60" Type="http://schemas.openxmlformats.org/officeDocument/2006/relationships/image" Target="../media/image58.png"/><Relationship Id="rId65" Type="http://schemas.openxmlformats.org/officeDocument/2006/relationships/image" Target="../media/image6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3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Box 257">
            <a:extLst>
              <a:ext uri="{FF2B5EF4-FFF2-40B4-BE49-F238E27FC236}">
                <a16:creationId xmlns:a16="http://schemas.microsoft.com/office/drawing/2014/main" id="{2513E0C8-9185-43C1-B8D3-3C856E1A779D}"/>
              </a:ext>
            </a:extLst>
          </p:cNvPr>
          <p:cNvSpPr txBox="1"/>
          <p:nvPr/>
        </p:nvSpPr>
        <p:spPr>
          <a:xfrm>
            <a:off x="-28316" y="18232"/>
            <a:ext cx="9696166" cy="17585258"/>
          </a:xfrm>
          <a:prstGeom prst="rect">
            <a:avLst/>
          </a:prstGeom>
          <a:noFill/>
          <a:ln w="165100">
            <a:solidFill>
              <a:srgbClr val="AA9766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4467477C-A442-4631-AB2B-BF52D88B4DCE}"/>
              </a:ext>
            </a:extLst>
          </p:cNvPr>
          <p:cNvSpPr/>
          <p:nvPr/>
        </p:nvSpPr>
        <p:spPr>
          <a:xfrm rot="16200000">
            <a:off x="786607" y="13647170"/>
            <a:ext cx="2779712" cy="2193925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1559AAA-F3A3-487D-9C22-60F8CE552ACE}"/>
              </a:ext>
            </a:extLst>
          </p:cNvPr>
          <p:cNvSpPr/>
          <p:nvPr/>
        </p:nvSpPr>
        <p:spPr>
          <a:xfrm>
            <a:off x="2166938" y="15522575"/>
            <a:ext cx="6365875" cy="60960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47087E5C-478E-462D-8311-D06CABC6D70A}"/>
              </a:ext>
            </a:extLst>
          </p:cNvPr>
          <p:cNvSpPr/>
          <p:nvPr/>
        </p:nvSpPr>
        <p:spPr>
          <a:xfrm rot="5400000" flipH="1">
            <a:off x="6469856" y="11440546"/>
            <a:ext cx="2887663" cy="21844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0B6816D0-3EA9-4D64-955C-A4CA62761488}"/>
              </a:ext>
            </a:extLst>
          </p:cNvPr>
          <p:cNvSpPr/>
          <p:nvPr/>
        </p:nvSpPr>
        <p:spPr>
          <a:xfrm>
            <a:off x="2168525" y="13352463"/>
            <a:ext cx="5842000" cy="62230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F541C1C3-9B64-4B14-B224-F8F42585BDA0}"/>
              </a:ext>
            </a:extLst>
          </p:cNvPr>
          <p:cNvSpPr/>
          <p:nvPr/>
        </p:nvSpPr>
        <p:spPr>
          <a:xfrm>
            <a:off x="2076133" y="11087418"/>
            <a:ext cx="5842000" cy="59055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3F905D6C-4F5E-48DA-9971-6A475AA9A830}"/>
              </a:ext>
            </a:extLst>
          </p:cNvPr>
          <p:cNvSpPr/>
          <p:nvPr/>
        </p:nvSpPr>
        <p:spPr>
          <a:xfrm rot="16200000">
            <a:off x="723434" y="9296067"/>
            <a:ext cx="2679048" cy="2125663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71EE2FF0-20C7-4CB5-976E-F8235E06F7C5}"/>
              </a:ext>
            </a:extLst>
          </p:cNvPr>
          <p:cNvSpPr/>
          <p:nvPr/>
        </p:nvSpPr>
        <p:spPr>
          <a:xfrm rot="5400000" flipH="1">
            <a:off x="6400800" y="7072313"/>
            <a:ext cx="2846387" cy="2287588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F28B061-905B-4391-A60B-74CD18773C81}"/>
              </a:ext>
            </a:extLst>
          </p:cNvPr>
          <p:cNvSpPr/>
          <p:nvPr/>
        </p:nvSpPr>
        <p:spPr>
          <a:xfrm>
            <a:off x="2036763" y="9013825"/>
            <a:ext cx="5961062" cy="628650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7144DE1F-C739-4F26-ABB5-4997AB193598}"/>
              </a:ext>
            </a:extLst>
          </p:cNvPr>
          <p:cNvSpPr/>
          <p:nvPr/>
        </p:nvSpPr>
        <p:spPr>
          <a:xfrm>
            <a:off x="2114550" y="6778625"/>
            <a:ext cx="5827713" cy="650875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8696E43A-9852-4970-BE6D-E59B0A0273D9}"/>
              </a:ext>
            </a:extLst>
          </p:cNvPr>
          <p:cNvSpPr/>
          <p:nvPr/>
        </p:nvSpPr>
        <p:spPr>
          <a:xfrm rot="16200000">
            <a:off x="744538" y="4869256"/>
            <a:ext cx="2878137" cy="2271713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956EA550-52CB-4953-BC04-974D4295B264}"/>
              </a:ext>
            </a:extLst>
          </p:cNvPr>
          <p:cNvSpPr/>
          <p:nvPr/>
        </p:nvSpPr>
        <p:spPr>
          <a:xfrm>
            <a:off x="2174875" y="4564063"/>
            <a:ext cx="5827713" cy="642937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FFDF22AA-2D71-4E9A-A29A-1141B00CFEE6}"/>
              </a:ext>
            </a:extLst>
          </p:cNvPr>
          <p:cNvSpPr/>
          <p:nvPr/>
        </p:nvSpPr>
        <p:spPr>
          <a:xfrm>
            <a:off x="7472363" y="4235450"/>
            <a:ext cx="1214437" cy="1252538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D4BC5340-351F-40A9-8B86-1BDC15FBA4AA}"/>
              </a:ext>
            </a:extLst>
          </p:cNvPr>
          <p:cNvSpPr/>
          <p:nvPr/>
        </p:nvSpPr>
        <p:spPr>
          <a:xfrm>
            <a:off x="7593013" y="4344988"/>
            <a:ext cx="968375" cy="1028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102ABAFB-F313-4F21-B70B-FA9E8F770A67}"/>
              </a:ext>
            </a:extLst>
          </p:cNvPr>
          <p:cNvSpPr/>
          <p:nvPr/>
        </p:nvSpPr>
        <p:spPr>
          <a:xfrm>
            <a:off x="1038938" y="6408009"/>
            <a:ext cx="1213247" cy="1226279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BFA5F061-28F1-468D-9787-8AB0C053ED65}"/>
              </a:ext>
            </a:extLst>
          </p:cNvPr>
          <p:cNvSpPr/>
          <p:nvPr/>
        </p:nvSpPr>
        <p:spPr>
          <a:xfrm>
            <a:off x="1182637" y="6594869"/>
            <a:ext cx="909637" cy="920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F17DCE10-5295-4DFE-B29C-1E8E33D3E4D2}"/>
              </a:ext>
            </a:extLst>
          </p:cNvPr>
          <p:cNvSpPr/>
          <p:nvPr/>
        </p:nvSpPr>
        <p:spPr>
          <a:xfrm>
            <a:off x="8088272" y="11936919"/>
            <a:ext cx="1214438" cy="1286163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942FF4F3-3A6E-4C8E-8A77-40E92B241C37}"/>
              </a:ext>
            </a:extLst>
          </p:cNvPr>
          <p:cNvSpPr/>
          <p:nvPr/>
        </p:nvSpPr>
        <p:spPr>
          <a:xfrm>
            <a:off x="8242301" y="12104689"/>
            <a:ext cx="896937" cy="9683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6379CE6-5728-48EE-80CC-FA9102992F30}"/>
              </a:ext>
            </a:extLst>
          </p:cNvPr>
          <p:cNvSpPr/>
          <p:nvPr/>
        </p:nvSpPr>
        <p:spPr>
          <a:xfrm>
            <a:off x="1849438" y="1555750"/>
            <a:ext cx="6024562" cy="630238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68E336B5-DC48-4795-9FAB-3591766A916F}"/>
              </a:ext>
            </a:extLst>
          </p:cNvPr>
          <p:cNvSpPr/>
          <p:nvPr/>
        </p:nvSpPr>
        <p:spPr>
          <a:xfrm>
            <a:off x="7799388" y="2489200"/>
            <a:ext cx="841375" cy="9032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3B6D7AD9-F0A2-4BBE-8C25-2D98C94A4F8E}"/>
              </a:ext>
            </a:extLst>
          </p:cNvPr>
          <p:cNvSpPr/>
          <p:nvPr/>
        </p:nvSpPr>
        <p:spPr>
          <a:xfrm rot="16200000">
            <a:off x="1017587" y="1447801"/>
            <a:ext cx="936625" cy="736600"/>
          </a:xfrm>
          <a:prstGeom prst="triangle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3098" name="TextBox 54">
            <a:extLst>
              <a:ext uri="{FF2B5EF4-FFF2-40B4-BE49-F238E27FC236}">
                <a16:creationId xmlns:a16="http://schemas.microsoft.com/office/drawing/2014/main" id="{645871DD-4ABE-45AE-9D0C-285221C69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1987" y="12126167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YEAR</a:t>
            </a:r>
          </a:p>
        </p:txBody>
      </p:sp>
      <p:sp>
        <p:nvSpPr>
          <p:cNvPr id="3099" name="TextBox 55">
            <a:extLst>
              <a:ext uri="{FF2B5EF4-FFF2-40B4-BE49-F238E27FC236}">
                <a16:creationId xmlns:a16="http://schemas.microsoft.com/office/drawing/2014/main" id="{77414327-C798-445D-86C3-4470D2812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3260" y="12202602"/>
            <a:ext cx="83978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/>
              <a:t>9</a:t>
            </a:r>
          </a:p>
        </p:txBody>
      </p:sp>
      <p:sp>
        <p:nvSpPr>
          <p:cNvPr id="3100" name="TextBox 60">
            <a:extLst>
              <a:ext uri="{FF2B5EF4-FFF2-40B4-BE49-F238E27FC236}">
                <a16:creationId xmlns:a16="http://schemas.microsoft.com/office/drawing/2014/main" id="{0B30E5E4-A3AF-41AE-9B36-1125596DD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0429" y="6611209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YEAR</a:t>
            </a:r>
          </a:p>
        </p:txBody>
      </p:sp>
      <p:sp>
        <p:nvSpPr>
          <p:cNvPr id="3101" name="TextBox 61">
            <a:extLst>
              <a:ext uri="{FF2B5EF4-FFF2-40B4-BE49-F238E27FC236}">
                <a16:creationId xmlns:a16="http://schemas.microsoft.com/office/drawing/2014/main" id="{DAB121F7-819E-4F48-A192-0CAA5CFEC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785" y="6633474"/>
            <a:ext cx="84137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/>
              <a:t>11</a:t>
            </a:r>
          </a:p>
        </p:txBody>
      </p:sp>
      <p:sp>
        <p:nvSpPr>
          <p:cNvPr id="3102" name="TextBox 62">
            <a:extLst>
              <a:ext uri="{FF2B5EF4-FFF2-40B4-BE49-F238E27FC236}">
                <a16:creationId xmlns:a16="http://schemas.microsoft.com/office/drawing/2014/main" id="{DFC477A1-BFCD-457E-BDC3-87E4EEFD9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1588" y="4535488"/>
            <a:ext cx="93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Exam &amp; Post – 16</a:t>
            </a:r>
          </a:p>
          <a:p>
            <a:pPr algn="ctr" eaLnBrk="1" hangingPunct="1"/>
            <a:r>
              <a:rPr lang="en-US" altLang="en-US" sz="1200" b="1" dirty="0"/>
              <a:t>Destination</a:t>
            </a: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03DF19CB-743B-46E7-B0F9-BA07FB0688BA}"/>
              </a:ext>
            </a:extLst>
          </p:cNvPr>
          <p:cNvSpPr/>
          <p:nvPr/>
        </p:nvSpPr>
        <p:spPr>
          <a:xfrm>
            <a:off x="6644695" y="8723802"/>
            <a:ext cx="1216025" cy="1246889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57E3382F-8EBE-4696-BAC1-B5FF845A1D43}"/>
              </a:ext>
            </a:extLst>
          </p:cNvPr>
          <p:cNvSpPr/>
          <p:nvPr/>
        </p:nvSpPr>
        <p:spPr>
          <a:xfrm>
            <a:off x="6757757" y="8906091"/>
            <a:ext cx="947737" cy="9366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3105" name="TextBox 58">
            <a:extLst>
              <a:ext uri="{FF2B5EF4-FFF2-40B4-BE49-F238E27FC236}">
                <a16:creationId xmlns:a16="http://schemas.microsoft.com/office/drawing/2014/main" id="{AC4800D4-7BE8-4928-B6D3-176776670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0619" y="8947366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YEAR</a:t>
            </a:r>
          </a:p>
        </p:txBody>
      </p:sp>
      <p:sp>
        <p:nvSpPr>
          <p:cNvPr id="3106" name="TextBox 59">
            <a:extLst>
              <a:ext uri="{FF2B5EF4-FFF2-40B4-BE49-F238E27FC236}">
                <a16:creationId xmlns:a16="http://schemas.microsoft.com/office/drawing/2014/main" id="{269D97FE-53BE-4C3B-8A7D-B40D30E89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0595" y="8982564"/>
            <a:ext cx="84137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/>
              <a:t>10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2DE4746F-8993-4AE8-B3B6-0ADE93C47E84}"/>
              </a:ext>
            </a:extLst>
          </p:cNvPr>
          <p:cNvSpPr/>
          <p:nvPr/>
        </p:nvSpPr>
        <p:spPr>
          <a:xfrm>
            <a:off x="7533482" y="15233295"/>
            <a:ext cx="1128562" cy="1168098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BE61FE60-2721-482C-808F-4BEF79045D69}"/>
              </a:ext>
            </a:extLst>
          </p:cNvPr>
          <p:cNvSpPr/>
          <p:nvPr/>
        </p:nvSpPr>
        <p:spPr>
          <a:xfrm>
            <a:off x="7681913" y="15355888"/>
            <a:ext cx="841375" cy="9032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pic>
        <p:nvPicPr>
          <p:cNvPr id="3109" name="Picture 6">
            <a:extLst>
              <a:ext uri="{FF2B5EF4-FFF2-40B4-BE49-F238E27FC236}">
                <a16:creationId xmlns:a16="http://schemas.microsoft.com/office/drawing/2014/main" id="{862CEA9E-D47C-479A-ADDD-3F62B66C0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113" y="15413038"/>
            <a:ext cx="690562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1416DBC-F43C-4A45-A7E5-F1BD68113B69}"/>
              </a:ext>
            </a:extLst>
          </p:cNvPr>
          <p:cNvCxnSpPr>
            <a:cxnSpLocks/>
          </p:cNvCxnSpPr>
          <p:nvPr/>
        </p:nvCxnSpPr>
        <p:spPr>
          <a:xfrm>
            <a:off x="7149497" y="15386584"/>
            <a:ext cx="34294" cy="34822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4AB07743-5695-4B57-BB2A-A4072F68066E}"/>
              </a:ext>
            </a:extLst>
          </p:cNvPr>
          <p:cNvCxnSpPr>
            <a:cxnSpLocks/>
          </p:cNvCxnSpPr>
          <p:nvPr/>
        </p:nvCxnSpPr>
        <p:spPr>
          <a:xfrm flipH="1" flipV="1">
            <a:off x="5338763" y="15936914"/>
            <a:ext cx="7540" cy="27860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F63BC623-97AF-4502-882C-2E6BC010D90D}"/>
              </a:ext>
            </a:extLst>
          </p:cNvPr>
          <p:cNvCxnSpPr>
            <a:cxnSpLocks/>
          </p:cNvCxnSpPr>
          <p:nvPr/>
        </p:nvCxnSpPr>
        <p:spPr>
          <a:xfrm flipH="1">
            <a:off x="1867746" y="15206966"/>
            <a:ext cx="200767" cy="36032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1A8D0E5F-72EB-4AC4-B111-54C35D8B1B6A}"/>
              </a:ext>
            </a:extLst>
          </p:cNvPr>
          <p:cNvCxnSpPr>
            <a:cxnSpLocks/>
          </p:cNvCxnSpPr>
          <p:nvPr/>
        </p:nvCxnSpPr>
        <p:spPr>
          <a:xfrm>
            <a:off x="1536259" y="13184228"/>
            <a:ext cx="458297" cy="43312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896C4F3D-848C-45BD-A45B-72E58D1B732D}"/>
              </a:ext>
            </a:extLst>
          </p:cNvPr>
          <p:cNvCxnSpPr>
            <a:cxnSpLocks/>
          </p:cNvCxnSpPr>
          <p:nvPr/>
        </p:nvCxnSpPr>
        <p:spPr>
          <a:xfrm flipH="1">
            <a:off x="6992307" y="13036593"/>
            <a:ext cx="7938" cy="47942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CE20AA53-B2DA-4332-9366-F10DB54589B3}"/>
              </a:ext>
            </a:extLst>
          </p:cNvPr>
          <p:cNvCxnSpPr>
            <a:cxnSpLocks/>
          </p:cNvCxnSpPr>
          <p:nvPr/>
        </p:nvCxnSpPr>
        <p:spPr>
          <a:xfrm flipH="1" flipV="1">
            <a:off x="3713271" y="15943796"/>
            <a:ext cx="31264" cy="37972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15" name="TextBox 292">
            <a:extLst>
              <a:ext uri="{FF2B5EF4-FFF2-40B4-BE49-F238E27FC236}">
                <a16:creationId xmlns:a16="http://schemas.microsoft.com/office/drawing/2014/main" id="{4DED4934-0B27-4A45-8D46-419C39F2C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616200"/>
            <a:ext cx="1203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Understanding variables</a:t>
            </a:r>
          </a:p>
        </p:txBody>
      </p: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3636C97F-38BD-479A-B9E3-D4A6445D9CEE}"/>
              </a:ext>
            </a:extLst>
          </p:cNvPr>
          <p:cNvCxnSpPr>
            <a:cxnSpLocks/>
          </p:cNvCxnSpPr>
          <p:nvPr/>
        </p:nvCxnSpPr>
        <p:spPr>
          <a:xfrm flipV="1">
            <a:off x="3135313" y="2039938"/>
            <a:ext cx="0" cy="42703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9841DC2E-649B-4A68-BC42-F06DE5580FE2}"/>
              </a:ext>
            </a:extLst>
          </p:cNvPr>
          <p:cNvCxnSpPr>
            <a:cxnSpLocks/>
          </p:cNvCxnSpPr>
          <p:nvPr/>
        </p:nvCxnSpPr>
        <p:spPr>
          <a:xfrm flipH="1">
            <a:off x="3394505" y="4261776"/>
            <a:ext cx="15479" cy="44071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8AA8856B-27E5-49EE-8452-868007FD0F35}"/>
              </a:ext>
            </a:extLst>
          </p:cNvPr>
          <p:cNvCxnSpPr>
            <a:cxnSpLocks/>
          </p:cNvCxnSpPr>
          <p:nvPr/>
        </p:nvCxnSpPr>
        <p:spPr>
          <a:xfrm flipV="1">
            <a:off x="7112000" y="2071688"/>
            <a:ext cx="23813" cy="108267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0" name="TextBox 321">
            <a:extLst>
              <a:ext uri="{FF2B5EF4-FFF2-40B4-BE49-F238E27FC236}">
                <a16:creationId xmlns:a16="http://schemas.microsoft.com/office/drawing/2014/main" id="{456B0559-B9F8-4D58-B82A-6CE381742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900" y="3178175"/>
            <a:ext cx="1108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800"/>
              <a:t>Applying maths to the scientific concepts</a:t>
            </a:r>
          </a:p>
        </p:txBody>
      </p: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DAF88561-62FB-46AB-AD3B-E7BFF36DA7BE}"/>
              </a:ext>
            </a:extLst>
          </p:cNvPr>
          <p:cNvCxnSpPr>
            <a:cxnSpLocks/>
          </p:cNvCxnSpPr>
          <p:nvPr/>
        </p:nvCxnSpPr>
        <p:spPr>
          <a:xfrm flipH="1" flipV="1">
            <a:off x="1602795" y="5220471"/>
            <a:ext cx="503572" cy="35165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58705553-9F4D-4744-8949-A3EE1AB35228}"/>
              </a:ext>
            </a:extLst>
          </p:cNvPr>
          <p:cNvCxnSpPr>
            <a:cxnSpLocks/>
          </p:cNvCxnSpPr>
          <p:nvPr/>
        </p:nvCxnSpPr>
        <p:spPr>
          <a:xfrm>
            <a:off x="2045733" y="4163396"/>
            <a:ext cx="369068" cy="48578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5E290C43-61F1-4F0F-9095-F00C1147F456}"/>
              </a:ext>
            </a:extLst>
          </p:cNvPr>
          <p:cNvCxnSpPr>
            <a:cxnSpLocks/>
          </p:cNvCxnSpPr>
          <p:nvPr/>
        </p:nvCxnSpPr>
        <p:spPr>
          <a:xfrm flipH="1">
            <a:off x="4637090" y="4341316"/>
            <a:ext cx="9523" cy="32861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44" name="TextBox 360">
            <a:extLst>
              <a:ext uri="{FF2B5EF4-FFF2-40B4-BE49-F238E27FC236}">
                <a16:creationId xmlns:a16="http://schemas.microsoft.com/office/drawing/2014/main" id="{C31CCC71-109C-496E-9430-40C89D054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325" y="2532063"/>
            <a:ext cx="963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Understanding relationships between science and society</a:t>
            </a:r>
          </a:p>
        </p:txBody>
      </p:sp>
      <p:sp>
        <p:nvSpPr>
          <p:cNvPr id="3245" name="TextBox 365">
            <a:extLst>
              <a:ext uri="{FF2B5EF4-FFF2-40B4-BE49-F238E27FC236}">
                <a16:creationId xmlns:a16="http://schemas.microsoft.com/office/drawing/2014/main" id="{5977D23B-7BD3-4F00-9C83-C0C090D45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788" y="3119120"/>
            <a:ext cx="733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Drawing conclusions</a:t>
            </a:r>
          </a:p>
        </p:txBody>
      </p: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C5342004-95B6-4112-AC7F-99453558F7A3}"/>
              </a:ext>
            </a:extLst>
          </p:cNvPr>
          <p:cNvCxnSpPr>
            <a:cxnSpLocks/>
          </p:cNvCxnSpPr>
          <p:nvPr/>
        </p:nvCxnSpPr>
        <p:spPr>
          <a:xfrm flipV="1">
            <a:off x="6202204" y="2039939"/>
            <a:ext cx="3334" cy="107632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47" name="TextBox 368">
            <a:extLst>
              <a:ext uri="{FF2B5EF4-FFF2-40B4-BE49-F238E27FC236}">
                <a16:creationId xmlns:a16="http://schemas.microsoft.com/office/drawing/2014/main" id="{9431BB28-527B-40AE-BA34-B46089A9A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9988" y="2730500"/>
            <a:ext cx="650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Describe patterns</a:t>
            </a:r>
          </a:p>
        </p:txBody>
      </p: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id="{514AD18C-FCA3-461E-AF1A-C7EFC5B54DB5}"/>
              </a:ext>
            </a:extLst>
          </p:cNvPr>
          <p:cNvCxnSpPr>
            <a:cxnSpLocks/>
          </p:cNvCxnSpPr>
          <p:nvPr/>
        </p:nvCxnSpPr>
        <p:spPr>
          <a:xfrm flipV="1">
            <a:off x="6581775" y="2039938"/>
            <a:ext cx="0" cy="39528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95304AFB-777D-42E6-9D95-5108108FB902}"/>
              </a:ext>
            </a:extLst>
          </p:cNvPr>
          <p:cNvCxnSpPr>
            <a:cxnSpLocks/>
          </p:cNvCxnSpPr>
          <p:nvPr/>
        </p:nvCxnSpPr>
        <p:spPr>
          <a:xfrm flipV="1">
            <a:off x="5608638" y="2097088"/>
            <a:ext cx="0" cy="51117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1" name="TextBox 384">
            <a:extLst>
              <a:ext uri="{FF2B5EF4-FFF2-40B4-BE49-F238E27FC236}">
                <a16:creationId xmlns:a16="http://schemas.microsoft.com/office/drawing/2014/main" id="{8391E14C-2E67-4994-A60B-0BF48CD8A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7588" y="2457450"/>
            <a:ext cx="1069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IDEAL </a:t>
            </a:r>
          </a:p>
          <a:p>
            <a:pPr algn="ctr" eaLnBrk="1" hangingPunct="1"/>
            <a:r>
              <a:rPr lang="en-US" altLang="en-US" sz="800"/>
              <a:t>Identify, describe, explain, apply, link</a:t>
            </a:r>
          </a:p>
        </p:txBody>
      </p:sp>
      <p:cxnSp>
        <p:nvCxnSpPr>
          <p:cNvPr id="386" name="Straight Connector 385">
            <a:extLst>
              <a:ext uri="{FF2B5EF4-FFF2-40B4-BE49-F238E27FC236}">
                <a16:creationId xmlns:a16="http://schemas.microsoft.com/office/drawing/2014/main" id="{C51158D2-6E98-4B2E-B517-849B3B9149CB}"/>
              </a:ext>
            </a:extLst>
          </p:cNvPr>
          <p:cNvCxnSpPr>
            <a:cxnSpLocks/>
            <a:endCxn id="3510" idx="2"/>
          </p:cNvCxnSpPr>
          <p:nvPr/>
        </p:nvCxnSpPr>
        <p:spPr>
          <a:xfrm flipH="1" flipV="1">
            <a:off x="4931567" y="2020888"/>
            <a:ext cx="13097" cy="104378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83908F18-5611-4747-B915-B9EB76BAFF35}"/>
              </a:ext>
            </a:extLst>
          </p:cNvPr>
          <p:cNvCxnSpPr>
            <a:cxnSpLocks/>
            <a:stCxn id="3461" idx="0"/>
          </p:cNvCxnSpPr>
          <p:nvPr/>
        </p:nvCxnSpPr>
        <p:spPr>
          <a:xfrm flipH="1" flipV="1">
            <a:off x="4333875" y="2128838"/>
            <a:ext cx="7938" cy="26511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4" name="TextBox 388">
            <a:extLst>
              <a:ext uri="{FF2B5EF4-FFF2-40B4-BE49-F238E27FC236}">
                <a16:creationId xmlns:a16="http://schemas.microsoft.com/office/drawing/2014/main" id="{75D93589-CCB3-4C0A-888E-34B7B9059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25" y="3079751"/>
            <a:ext cx="1006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Modelling </a:t>
            </a:r>
          </a:p>
          <a:p>
            <a:pPr algn="ctr" eaLnBrk="1" hangingPunct="1"/>
            <a:r>
              <a:rPr lang="en-US" altLang="en-US" sz="800" dirty="0"/>
              <a:t>scientific concepts</a:t>
            </a:r>
          </a:p>
        </p:txBody>
      </p:sp>
      <p:cxnSp>
        <p:nvCxnSpPr>
          <p:cNvPr id="392" name="Straight Connector 391">
            <a:extLst>
              <a:ext uri="{FF2B5EF4-FFF2-40B4-BE49-F238E27FC236}">
                <a16:creationId xmlns:a16="http://schemas.microsoft.com/office/drawing/2014/main" id="{16FFB468-4714-4FF4-91AB-67C5C6EFE8C5}"/>
              </a:ext>
            </a:extLst>
          </p:cNvPr>
          <p:cNvCxnSpPr>
            <a:cxnSpLocks/>
          </p:cNvCxnSpPr>
          <p:nvPr/>
        </p:nvCxnSpPr>
        <p:spPr>
          <a:xfrm flipH="1" flipV="1">
            <a:off x="3760788" y="2106613"/>
            <a:ext cx="14287" cy="69532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6" name="TextBox 392">
            <a:extLst>
              <a:ext uri="{FF2B5EF4-FFF2-40B4-BE49-F238E27FC236}">
                <a16:creationId xmlns:a16="http://schemas.microsoft.com/office/drawing/2014/main" id="{06F1921F-A7B9-49E1-9114-B016D2162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325" y="2747963"/>
            <a:ext cx="15001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Analysis of secondary data</a:t>
            </a:r>
          </a:p>
        </p:txBody>
      </p: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421BD5F9-330F-470A-A3B5-B792F81971E0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2098675"/>
            <a:ext cx="22225" cy="93345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8" name="TextBox 394">
            <a:extLst>
              <a:ext uri="{FF2B5EF4-FFF2-40B4-BE49-F238E27FC236}">
                <a16:creationId xmlns:a16="http://schemas.microsoft.com/office/drawing/2014/main" id="{36A369C7-02B2-4B1A-B7FB-3A1355D1A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3" y="3044825"/>
            <a:ext cx="1498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Drawing graphs and analysing graphical data</a:t>
            </a:r>
          </a:p>
        </p:txBody>
      </p: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3AD79FDE-6070-407F-A602-DFD3C858483C}"/>
              </a:ext>
            </a:extLst>
          </p:cNvPr>
          <p:cNvCxnSpPr>
            <a:cxnSpLocks/>
          </p:cNvCxnSpPr>
          <p:nvPr/>
        </p:nvCxnSpPr>
        <p:spPr>
          <a:xfrm flipH="1" flipV="1">
            <a:off x="2109788" y="2049463"/>
            <a:ext cx="15875" cy="55403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>
            <a:extLst>
              <a:ext uri="{FF2B5EF4-FFF2-40B4-BE49-F238E27FC236}">
                <a16:creationId xmlns:a16="http://schemas.microsoft.com/office/drawing/2014/main" id="{0CBCFBE8-FD28-46CA-B15D-5912CDBFDB3E}"/>
              </a:ext>
            </a:extLst>
          </p:cNvPr>
          <p:cNvCxnSpPr>
            <a:cxnSpLocks/>
          </p:cNvCxnSpPr>
          <p:nvPr/>
        </p:nvCxnSpPr>
        <p:spPr>
          <a:xfrm flipH="1">
            <a:off x="8600413" y="7018994"/>
            <a:ext cx="255771" cy="44384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66" name="TextBox 53">
            <a:extLst>
              <a:ext uri="{FF2B5EF4-FFF2-40B4-BE49-F238E27FC236}">
                <a16:creationId xmlns:a16="http://schemas.microsoft.com/office/drawing/2014/main" id="{F5FA6051-E3D6-45D9-8D50-B0960C3D0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0475" y="15520988"/>
            <a:ext cx="9271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latin typeface="Gill Sans MT Condensed" panose="020B0506020104020203" pitchFamily="34" charset="0"/>
              </a:rPr>
              <a:t>7</a:t>
            </a:r>
          </a:p>
        </p:txBody>
      </p:sp>
      <p:sp>
        <p:nvSpPr>
          <p:cNvPr id="3267" name="TextBox 52">
            <a:extLst>
              <a:ext uri="{FF2B5EF4-FFF2-40B4-BE49-F238E27FC236}">
                <a16:creationId xmlns:a16="http://schemas.microsoft.com/office/drawing/2014/main" id="{604A2FB1-A4ED-4621-9354-727A6D7F1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9213" y="15393988"/>
            <a:ext cx="841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latin typeface="Gill Sans MT Condensed" panose="020B0506020104020203" pitchFamily="34" charset="0"/>
              </a:rPr>
              <a:t>YEAR</a:t>
            </a:r>
          </a:p>
        </p:txBody>
      </p:sp>
      <p:cxnSp>
        <p:nvCxnSpPr>
          <p:cNvPr id="357" name="Straight Connector 356">
            <a:extLst>
              <a:ext uri="{FF2B5EF4-FFF2-40B4-BE49-F238E27FC236}">
                <a16:creationId xmlns:a16="http://schemas.microsoft.com/office/drawing/2014/main" id="{CCF846D4-870E-4171-A4E6-C190EBEB976C}"/>
              </a:ext>
            </a:extLst>
          </p:cNvPr>
          <p:cNvCxnSpPr>
            <a:cxnSpLocks/>
          </p:cNvCxnSpPr>
          <p:nvPr/>
        </p:nvCxnSpPr>
        <p:spPr>
          <a:xfrm flipV="1">
            <a:off x="6564114" y="15920692"/>
            <a:ext cx="0" cy="50561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>
            <a:extLst>
              <a:ext uri="{FF2B5EF4-FFF2-40B4-BE49-F238E27FC236}">
                <a16:creationId xmlns:a16="http://schemas.microsoft.com/office/drawing/2014/main" id="{A9CA0CBA-F895-4C72-A9A5-902A243A778F}"/>
              </a:ext>
            </a:extLst>
          </p:cNvPr>
          <p:cNvCxnSpPr>
            <a:cxnSpLocks/>
          </p:cNvCxnSpPr>
          <p:nvPr/>
        </p:nvCxnSpPr>
        <p:spPr>
          <a:xfrm flipH="1">
            <a:off x="4635396" y="15370248"/>
            <a:ext cx="5051" cy="28256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>
            <a:extLst>
              <a:ext uri="{FF2B5EF4-FFF2-40B4-BE49-F238E27FC236}">
                <a16:creationId xmlns:a16="http://schemas.microsoft.com/office/drawing/2014/main" id="{11AC840B-B203-4597-AE2D-F1385968D931}"/>
              </a:ext>
            </a:extLst>
          </p:cNvPr>
          <p:cNvCxnSpPr>
            <a:cxnSpLocks/>
          </p:cNvCxnSpPr>
          <p:nvPr/>
        </p:nvCxnSpPr>
        <p:spPr>
          <a:xfrm flipV="1">
            <a:off x="2006330" y="15863249"/>
            <a:ext cx="113256" cy="31025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0" name="TextBox 1">
            <a:extLst>
              <a:ext uri="{FF2B5EF4-FFF2-40B4-BE49-F238E27FC236}">
                <a16:creationId xmlns:a16="http://schemas.microsoft.com/office/drawing/2014/main" id="{6623AFA9-CEE6-4093-B3B7-670B9D63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166076"/>
            <a:ext cx="44005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4000" b="1" dirty="0"/>
              <a:t>Triple Science</a:t>
            </a:r>
          </a:p>
          <a:p>
            <a:r>
              <a:rPr lang="en-GB" altLang="en-US" sz="3200" b="1" dirty="0"/>
              <a:t>Learning Journey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D57B9A-E7D3-46AC-98F9-54BE883E7D98}"/>
              </a:ext>
            </a:extLst>
          </p:cNvPr>
          <p:cNvSpPr/>
          <p:nvPr/>
        </p:nvSpPr>
        <p:spPr>
          <a:xfrm>
            <a:off x="230188" y="17213263"/>
            <a:ext cx="9234487" cy="331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33" name="TextBox 2">
            <a:extLst>
              <a:ext uri="{FF2B5EF4-FFF2-40B4-BE49-F238E27FC236}">
                <a16:creationId xmlns:a16="http://schemas.microsoft.com/office/drawing/2014/main" id="{4228DA3B-A373-4570-9642-BD42B8CD1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" y="17141825"/>
            <a:ext cx="9413875" cy="461665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altLang="en-US" sz="2400" dirty="0">
                <a:solidFill>
                  <a:schemeClr val="bg1"/>
                </a:solidFill>
              </a:rPr>
              <a:t>Serve   •   Pray   •   Achieve   •   Respect </a:t>
            </a:r>
          </a:p>
        </p:txBody>
      </p: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597ED88B-6424-45E9-BCFB-751744FB27F6}"/>
              </a:ext>
            </a:extLst>
          </p:cNvPr>
          <p:cNvCxnSpPr>
            <a:cxnSpLocks/>
          </p:cNvCxnSpPr>
          <p:nvPr/>
        </p:nvCxnSpPr>
        <p:spPr>
          <a:xfrm>
            <a:off x="5581535" y="10853205"/>
            <a:ext cx="0" cy="31998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Connector 444">
            <a:extLst>
              <a:ext uri="{FF2B5EF4-FFF2-40B4-BE49-F238E27FC236}">
                <a16:creationId xmlns:a16="http://schemas.microsoft.com/office/drawing/2014/main" id="{CB044773-3459-465E-864A-3A84451753D1}"/>
              </a:ext>
            </a:extLst>
          </p:cNvPr>
          <p:cNvCxnSpPr>
            <a:cxnSpLocks/>
          </p:cNvCxnSpPr>
          <p:nvPr/>
        </p:nvCxnSpPr>
        <p:spPr>
          <a:xfrm flipV="1">
            <a:off x="3547068" y="11349103"/>
            <a:ext cx="0" cy="51435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id="{49460A1F-7DD2-4FE9-A501-FB7D4559BC4F}"/>
              </a:ext>
            </a:extLst>
          </p:cNvPr>
          <p:cNvCxnSpPr>
            <a:cxnSpLocks/>
          </p:cNvCxnSpPr>
          <p:nvPr/>
        </p:nvCxnSpPr>
        <p:spPr>
          <a:xfrm>
            <a:off x="7808332" y="8618428"/>
            <a:ext cx="555934" cy="11944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BA225E90-A077-4AF9-8D7E-F2FC08CB2B78}"/>
              </a:ext>
            </a:extLst>
          </p:cNvPr>
          <p:cNvCxnSpPr>
            <a:cxnSpLocks/>
          </p:cNvCxnSpPr>
          <p:nvPr/>
        </p:nvCxnSpPr>
        <p:spPr>
          <a:xfrm flipV="1">
            <a:off x="7717313" y="7265781"/>
            <a:ext cx="329079" cy="50193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2174E0F5-947B-4C22-880B-99832BB13CE3}"/>
              </a:ext>
            </a:extLst>
          </p:cNvPr>
          <p:cNvCxnSpPr>
            <a:cxnSpLocks/>
          </p:cNvCxnSpPr>
          <p:nvPr/>
        </p:nvCxnSpPr>
        <p:spPr>
          <a:xfrm flipH="1">
            <a:off x="7562851" y="6459725"/>
            <a:ext cx="182561" cy="43520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7" name="Triangle 45">
            <a:extLst>
              <a:ext uri="{FF2B5EF4-FFF2-40B4-BE49-F238E27FC236}">
                <a16:creationId xmlns:a16="http://schemas.microsoft.com/office/drawing/2014/main" id="{F4A73D32-DE41-4EEA-A1A3-B2E032C1B28C}"/>
              </a:ext>
            </a:extLst>
          </p:cNvPr>
          <p:cNvSpPr/>
          <p:nvPr/>
        </p:nvSpPr>
        <p:spPr>
          <a:xfrm rot="5400000">
            <a:off x="7747794" y="1547019"/>
            <a:ext cx="938212" cy="736600"/>
          </a:xfrm>
          <a:prstGeom prst="triangle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3461" name="TextBox 388">
            <a:extLst>
              <a:ext uri="{FF2B5EF4-FFF2-40B4-BE49-F238E27FC236}">
                <a16:creationId xmlns:a16="http://schemas.microsoft.com/office/drawing/2014/main" id="{DDABE900-4DF4-45D6-AD36-C1C6E27B4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8575" y="2393950"/>
            <a:ext cx="1006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Assessing impact of scientific concepts</a:t>
            </a:r>
          </a:p>
        </p:txBody>
      </p:sp>
      <p:sp>
        <p:nvSpPr>
          <p:cNvPr id="3462" name="TextBox 365">
            <a:extLst>
              <a:ext uri="{FF2B5EF4-FFF2-40B4-BE49-F238E27FC236}">
                <a16:creationId xmlns:a16="http://schemas.microsoft.com/office/drawing/2014/main" id="{7FD5F2D3-4587-4A0A-B11F-94643FEFF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6763" y="2347913"/>
            <a:ext cx="7334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Risk Assessment</a:t>
            </a:r>
          </a:p>
        </p:txBody>
      </p:sp>
      <p:sp>
        <p:nvSpPr>
          <p:cNvPr id="3463" name="TextBox 394">
            <a:extLst>
              <a:ext uri="{FF2B5EF4-FFF2-40B4-BE49-F238E27FC236}">
                <a16:creationId xmlns:a16="http://schemas.microsoft.com/office/drawing/2014/main" id="{F52B405A-AFC8-4161-9E59-1D55579FF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3" y="2471738"/>
            <a:ext cx="15001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Writing methods</a:t>
            </a:r>
          </a:p>
        </p:txBody>
      </p:sp>
      <p:cxnSp>
        <p:nvCxnSpPr>
          <p:cNvPr id="349" name="Straight Connector 348">
            <a:extLst>
              <a:ext uri="{FF2B5EF4-FFF2-40B4-BE49-F238E27FC236}">
                <a16:creationId xmlns:a16="http://schemas.microsoft.com/office/drawing/2014/main" id="{8E44BB1A-DFD4-4D0A-BDE0-662C96E61F40}"/>
              </a:ext>
            </a:extLst>
          </p:cNvPr>
          <p:cNvCxnSpPr>
            <a:cxnSpLocks/>
          </p:cNvCxnSpPr>
          <p:nvPr/>
        </p:nvCxnSpPr>
        <p:spPr>
          <a:xfrm>
            <a:off x="5952988" y="4375742"/>
            <a:ext cx="0" cy="31115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8163C2B0-DB00-4B92-8AC5-1981B6F094DE}"/>
              </a:ext>
            </a:extLst>
          </p:cNvPr>
          <p:cNvCxnSpPr>
            <a:cxnSpLocks/>
          </p:cNvCxnSpPr>
          <p:nvPr/>
        </p:nvCxnSpPr>
        <p:spPr>
          <a:xfrm flipH="1" flipV="1">
            <a:off x="7731125" y="2068513"/>
            <a:ext cx="14287" cy="73342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Straight Connector 481">
            <a:extLst>
              <a:ext uri="{FF2B5EF4-FFF2-40B4-BE49-F238E27FC236}">
                <a16:creationId xmlns:a16="http://schemas.microsoft.com/office/drawing/2014/main" id="{208374C4-F914-4AD6-9D6D-051B7C2858FE}"/>
              </a:ext>
            </a:extLst>
          </p:cNvPr>
          <p:cNvCxnSpPr>
            <a:cxnSpLocks/>
          </p:cNvCxnSpPr>
          <p:nvPr/>
        </p:nvCxnSpPr>
        <p:spPr>
          <a:xfrm flipV="1">
            <a:off x="7415213" y="2058988"/>
            <a:ext cx="0" cy="45878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0" name="TextBox 2">
            <a:extLst>
              <a:ext uri="{FF2B5EF4-FFF2-40B4-BE49-F238E27FC236}">
                <a16:creationId xmlns:a16="http://schemas.microsoft.com/office/drawing/2014/main" id="{5B94C839-07EF-4AF1-8C6C-3DBD4E9DA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942" y="1604963"/>
            <a:ext cx="51752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dirty="0">
                <a:solidFill>
                  <a:schemeClr val="bg1"/>
                </a:solidFill>
              </a:rPr>
              <a:t>Understanding and Applying Scientific Skills </a:t>
            </a:r>
          </a:p>
        </p:txBody>
      </p:sp>
      <p:sp>
        <p:nvSpPr>
          <p:cNvPr id="3511" name="TextBox 4">
            <a:extLst>
              <a:ext uri="{FF2B5EF4-FFF2-40B4-BE49-F238E27FC236}">
                <a16:creationId xmlns:a16="http://schemas.microsoft.com/office/drawing/2014/main" id="{604D3903-48DD-4247-B700-AD070D825425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212056" y="1751807"/>
            <a:ext cx="998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800">
                <a:solidFill>
                  <a:schemeClr val="bg1"/>
                </a:solidFill>
              </a:rPr>
              <a:t>Year 7</a:t>
            </a:r>
          </a:p>
        </p:txBody>
      </p:sp>
      <p:sp>
        <p:nvSpPr>
          <p:cNvPr id="3512" name="TextBox 439">
            <a:extLst>
              <a:ext uri="{FF2B5EF4-FFF2-40B4-BE49-F238E27FC236}">
                <a16:creationId xmlns:a16="http://schemas.microsoft.com/office/drawing/2014/main" id="{2CA6D444-7F83-401D-96C7-897FDE15E66A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454106" y="1786732"/>
            <a:ext cx="998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800">
                <a:solidFill>
                  <a:schemeClr val="bg1"/>
                </a:solidFill>
              </a:rPr>
              <a:t>Year 11</a:t>
            </a:r>
          </a:p>
        </p:txBody>
      </p:sp>
      <p:cxnSp>
        <p:nvCxnSpPr>
          <p:cNvPr id="458" name="Straight Connector 457">
            <a:extLst>
              <a:ext uri="{FF2B5EF4-FFF2-40B4-BE49-F238E27FC236}">
                <a16:creationId xmlns:a16="http://schemas.microsoft.com/office/drawing/2014/main" id="{DA6768B4-962E-49F0-9C0E-3F0870BB1DCE}"/>
              </a:ext>
            </a:extLst>
          </p:cNvPr>
          <p:cNvCxnSpPr>
            <a:cxnSpLocks/>
          </p:cNvCxnSpPr>
          <p:nvPr/>
        </p:nvCxnSpPr>
        <p:spPr>
          <a:xfrm flipH="1">
            <a:off x="8306580" y="11078011"/>
            <a:ext cx="271221" cy="24520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Straight Connector 458">
            <a:extLst>
              <a:ext uri="{FF2B5EF4-FFF2-40B4-BE49-F238E27FC236}">
                <a16:creationId xmlns:a16="http://schemas.microsoft.com/office/drawing/2014/main" id="{6935E9B9-1498-4BC5-82F9-74E48D94DAE0}"/>
              </a:ext>
            </a:extLst>
          </p:cNvPr>
          <p:cNvCxnSpPr>
            <a:cxnSpLocks/>
          </p:cNvCxnSpPr>
          <p:nvPr/>
        </p:nvCxnSpPr>
        <p:spPr>
          <a:xfrm flipV="1">
            <a:off x="6770773" y="11455034"/>
            <a:ext cx="9210" cy="30248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Straight Connector 472">
            <a:extLst>
              <a:ext uri="{FF2B5EF4-FFF2-40B4-BE49-F238E27FC236}">
                <a16:creationId xmlns:a16="http://schemas.microsoft.com/office/drawing/2014/main" id="{5A458216-FCB6-448C-A74E-BD29AA86CBFD}"/>
              </a:ext>
            </a:extLst>
          </p:cNvPr>
          <p:cNvCxnSpPr>
            <a:cxnSpLocks/>
            <a:stCxn id="592" idx="0"/>
          </p:cNvCxnSpPr>
          <p:nvPr/>
        </p:nvCxnSpPr>
        <p:spPr>
          <a:xfrm flipH="1" flipV="1">
            <a:off x="8632300" y="8629695"/>
            <a:ext cx="385322" cy="24279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5" name="Straight Connector 564">
            <a:extLst>
              <a:ext uri="{FF2B5EF4-FFF2-40B4-BE49-F238E27FC236}">
                <a16:creationId xmlns:a16="http://schemas.microsoft.com/office/drawing/2014/main" id="{8D273E07-DD33-4ED9-904F-13512F46FBC5}"/>
              </a:ext>
            </a:extLst>
          </p:cNvPr>
          <p:cNvCxnSpPr>
            <a:cxnSpLocks/>
          </p:cNvCxnSpPr>
          <p:nvPr/>
        </p:nvCxnSpPr>
        <p:spPr>
          <a:xfrm flipH="1">
            <a:off x="2898779" y="15407099"/>
            <a:ext cx="40352" cy="26828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8" name="Straight Connector 587">
            <a:extLst>
              <a:ext uri="{FF2B5EF4-FFF2-40B4-BE49-F238E27FC236}">
                <a16:creationId xmlns:a16="http://schemas.microsoft.com/office/drawing/2014/main" id="{25E06E85-031A-4D87-94DC-4BC4A3DFA952}"/>
              </a:ext>
            </a:extLst>
          </p:cNvPr>
          <p:cNvCxnSpPr>
            <a:cxnSpLocks/>
          </p:cNvCxnSpPr>
          <p:nvPr/>
        </p:nvCxnSpPr>
        <p:spPr>
          <a:xfrm>
            <a:off x="3614579" y="13210306"/>
            <a:ext cx="8349" cy="31173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6" name="Straight Connector 595">
            <a:extLst>
              <a:ext uri="{FF2B5EF4-FFF2-40B4-BE49-F238E27FC236}">
                <a16:creationId xmlns:a16="http://schemas.microsoft.com/office/drawing/2014/main" id="{BB62A5F1-F5E9-4085-9337-4B09039D96A9}"/>
              </a:ext>
            </a:extLst>
          </p:cNvPr>
          <p:cNvCxnSpPr>
            <a:cxnSpLocks/>
          </p:cNvCxnSpPr>
          <p:nvPr/>
        </p:nvCxnSpPr>
        <p:spPr>
          <a:xfrm flipV="1">
            <a:off x="4561496" y="13761771"/>
            <a:ext cx="10504" cy="41796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7" name="Straight Connector 596">
            <a:extLst>
              <a:ext uri="{FF2B5EF4-FFF2-40B4-BE49-F238E27FC236}">
                <a16:creationId xmlns:a16="http://schemas.microsoft.com/office/drawing/2014/main" id="{EC566875-C0B9-4A12-BBFB-E8ED7C535702}"/>
              </a:ext>
            </a:extLst>
          </p:cNvPr>
          <p:cNvCxnSpPr>
            <a:cxnSpLocks/>
          </p:cNvCxnSpPr>
          <p:nvPr/>
        </p:nvCxnSpPr>
        <p:spPr>
          <a:xfrm flipV="1">
            <a:off x="2846179" y="13848557"/>
            <a:ext cx="0" cy="34766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8" name="Straight Connector 607">
            <a:extLst>
              <a:ext uri="{FF2B5EF4-FFF2-40B4-BE49-F238E27FC236}">
                <a16:creationId xmlns:a16="http://schemas.microsoft.com/office/drawing/2014/main" id="{D0FC87F7-2C44-491A-A76C-D07ACBB13A34}"/>
              </a:ext>
            </a:extLst>
          </p:cNvPr>
          <p:cNvCxnSpPr>
            <a:cxnSpLocks/>
          </p:cNvCxnSpPr>
          <p:nvPr/>
        </p:nvCxnSpPr>
        <p:spPr>
          <a:xfrm flipH="1" flipV="1">
            <a:off x="6154147" y="13767469"/>
            <a:ext cx="7672" cy="42970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2" name="Straight Connector 611">
            <a:extLst>
              <a:ext uri="{FF2B5EF4-FFF2-40B4-BE49-F238E27FC236}">
                <a16:creationId xmlns:a16="http://schemas.microsoft.com/office/drawing/2014/main" id="{7B48FB23-1B42-4092-89F6-97AD0A27ECFD}"/>
              </a:ext>
            </a:extLst>
          </p:cNvPr>
          <p:cNvCxnSpPr>
            <a:cxnSpLocks/>
          </p:cNvCxnSpPr>
          <p:nvPr/>
        </p:nvCxnSpPr>
        <p:spPr>
          <a:xfrm flipH="1" flipV="1">
            <a:off x="7486867" y="13747813"/>
            <a:ext cx="3981" cy="31229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9EC89C9C-D0BD-45D9-ABED-6436B955A1A1}"/>
              </a:ext>
            </a:extLst>
          </p:cNvPr>
          <p:cNvCxnSpPr>
            <a:cxnSpLocks/>
          </p:cNvCxnSpPr>
          <p:nvPr/>
        </p:nvCxnSpPr>
        <p:spPr>
          <a:xfrm flipH="1" flipV="1">
            <a:off x="4121212" y="5035468"/>
            <a:ext cx="3175" cy="29448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>
            <a:extLst>
              <a:ext uri="{FF2B5EF4-FFF2-40B4-BE49-F238E27FC236}">
                <a16:creationId xmlns:a16="http://schemas.microsoft.com/office/drawing/2014/main" id="{87087372-9A07-4731-8CFE-24D1A60A3D27}"/>
              </a:ext>
            </a:extLst>
          </p:cNvPr>
          <p:cNvCxnSpPr>
            <a:cxnSpLocks/>
          </p:cNvCxnSpPr>
          <p:nvPr/>
        </p:nvCxnSpPr>
        <p:spPr>
          <a:xfrm flipV="1">
            <a:off x="5476415" y="4979663"/>
            <a:ext cx="12700" cy="33972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V="1">
            <a:off x="7035699" y="4979663"/>
            <a:ext cx="0" cy="39211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A0254261-05D9-490C-9400-2962FC474184}"/>
              </a:ext>
            </a:extLst>
          </p:cNvPr>
          <p:cNvCxnSpPr>
            <a:cxnSpLocks/>
          </p:cNvCxnSpPr>
          <p:nvPr/>
        </p:nvCxnSpPr>
        <p:spPr>
          <a:xfrm>
            <a:off x="921723" y="5680027"/>
            <a:ext cx="394350" cy="34369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A703B785-C7A2-481C-A744-39B906531420}"/>
              </a:ext>
            </a:extLst>
          </p:cNvPr>
          <p:cNvCxnSpPr>
            <a:cxnSpLocks/>
          </p:cNvCxnSpPr>
          <p:nvPr/>
        </p:nvCxnSpPr>
        <p:spPr>
          <a:xfrm flipH="1">
            <a:off x="4561495" y="6576467"/>
            <a:ext cx="1" cy="32067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>
            <a:extLst>
              <a:ext uri="{FF2B5EF4-FFF2-40B4-BE49-F238E27FC236}">
                <a16:creationId xmlns:a16="http://schemas.microsoft.com/office/drawing/2014/main" id="{64082AF6-F6F0-4CD1-88BD-8B97282CFF33}"/>
              </a:ext>
            </a:extLst>
          </p:cNvPr>
          <p:cNvCxnSpPr>
            <a:cxnSpLocks/>
          </p:cNvCxnSpPr>
          <p:nvPr/>
        </p:nvCxnSpPr>
        <p:spPr>
          <a:xfrm flipV="1">
            <a:off x="5088731" y="7361631"/>
            <a:ext cx="0" cy="31364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>
            <a:extLst>
              <a:ext uri="{FF2B5EF4-FFF2-40B4-BE49-F238E27FC236}">
                <a16:creationId xmlns:a16="http://schemas.microsoft.com/office/drawing/2014/main" id="{ADCD6EF9-98FC-45D8-967B-36D11E504477}"/>
              </a:ext>
            </a:extLst>
          </p:cNvPr>
          <p:cNvCxnSpPr>
            <a:cxnSpLocks/>
          </p:cNvCxnSpPr>
          <p:nvPr/>
        </p:nvCxnSpPr>
        <p:spPr>
          <a:xfrm flipH="1">
            <a:off x="5953471" y="6671090"/>
            <a:ext cx="74525" cy="30186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7" name="Straight Connector 586">
            <a:extLst>
              <a:ext uri="{FF2B5EF4-FFF2-40B4-BE49-F238E27FC236}">
                <a16:creationId xmlns:a16="http://schemas.microsoft.com/office/drawing/2014/main" id="{4EA77115-7AA7-4430-8B83-036B5C771EED}"/>
              </a:ext>
            </a:extLst>
          </p:cNvPr>
          <p:cNvCxnSpPr>
            <a:cxnSpLocks/>
          </p:cNvCxnSpPr>
          <p:nvPr/>
        </p:nvCxnSpPr>
        <p:spPr>
          <a:xfrm flipV="1">
            <a:off x="6343387" y="7275904"/>
            <a:ext cx="222513" cy="28368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0" name="Straight Connector 589">
            <a:extLst>
              <a:ext uri="{FF2B5EF4-FFF2-40B4-BE49-F238E27FC236}">
                <a16:creationId xmlns:a16="http://schemas.microsoft.com/office/drawing/2014/main" id="{EC83309B-8096-400C-A8FB-CBF66F38A4B8}"/>
              </a:ext>
            </a:extLst>
          </p:cNvPr>
          <p:cNvCxnSpPr>
            <a:cxnSpLocks/>
          </p:cNvCxnSpPr>
          <p:nvPr/>
        </p:nvCxnSpPr>
        <p:spPr>
          <a:xfrm>
            <a:off x="1308997" y="4559858"/>
            <a:ext cx="295889" cy="30679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3" name="Straight Connector 592">
            <a:extLst>
              <a:ext uri="{FF2B5EF4-FFF2-40B4-BE49-F238E27FC236}">
                <a16:creationId xmlns:a16="http://schemas.microsoft.com/office/drawing/2014/main" id="{ED3BFB09-2D64-46FD-9FBB-619DCCED7D97}"/>
              </a:ext>
            </a:extLst>
          </p:cNvPr>
          <p:cNvCxnSpPr>
            <a:cxnSpLocks/>
          </p:cNvCxnSpPr>
          <p:nvPr/>
        </p:nvCxnSpPr>
        <p:spPr>
          <a:xfrm flipH="1" flipV="1">
            <a:off x="1440183" y="5705641"/>
            <a:ext cx="325224" cy="17765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" name="Straight Connector 593">
            <a:extLst>
              <a:ext uri="{FF2B5EF4-FFF2-40B4-BE49-F238E27FC236}">
                <a16:creationId xmlns:a16="http://schemas.microsoft.com/office/drawing/2014/main" id="{A1E42FF1-289D-4C83-B596-5EC78FE0EF59}"/>
              </a:ext>
            </a:extLst>
          </p:cNvPr>
          <p:cNvCxnSpPr>
            <a:cxnSpLocks/>
          </p:cNvCxnSpPr>
          <p:nvPr/>
        </p:nvCxnSpPr>
        <p:spPr>
          <a:xfrm flipV="1">
            <a:off x="3775075" y="7332699"/>
            <a:ext cx="0" cy="32861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5" name="Straight Connector 594">
            <a:extLst>
              <a:ext uri="{FF2B5EF4-FFF2-40B4-BE49-F238E27FC236}">
                <a16:creationId xmlns:a16="http://schemas.microsoft.com/office/drawing/2014/main" id="{C898463B-045C-42BF-8C7C-2002FCD82CA7}"/>
              </a:ext>
            </a:extLst>
          </p:cNvPr>
          <p:cNvCxnSpPr>
            <a:cxnSpLocks/>
          </p:cNvCxnSpPr>
          <p:nvPr/>
        </p:nvCxnSpPr>
        <p:spPr>
          <a:xfrm flipH="1">
            <a:off x="3169867" y="6609509"/>
            <a:ext cx="1" cy="32067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9" name="Straight Connector 738">
            <a:extLst>
              <a:ext uri="{FF2B5EF4-FFF2-40B4-BE49-F238E27FC236}">
                <a16:creationId xmlns:a16="http://schemas.microsoft.com/office/drawing/2014/main" id="{CA3E174E-DD6C-443F-A596-B7DC330097CC}"/>
              </a:ext>
            </a:extLst>
          </p:cNvPr>
          <p:cNvCxnSpPr>
            <a:cxnSpLocks/>
          </p:cNvCxnSpPr>
          <p:nvPr/>
        </p:nvCxnSpPr>
        <p:spPr>
          <a:xfrm flipH="1">
            <a:off x="5800199" y="15370248"/>
            <a:ext cx="29736" cy="31442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Oval 227">
            <a:extLst>
              <a:ext uri="{FF2B5EF4-FFF2-40B4-BE49-F238E27FC236}">
                <a16:creationId xmlns:a16="http://schemas.microsoft.com/office/drawing/2014/main" id="{5E778553-576A-42E8-8E97-31901662BC10}"/>
              </a:ext>
            </a:extLst>
          </p:cNvPr>
          <p:cNvSpPr/>
          <p:nvPr/>
        </p:nvSpPr>
        <p:spPr>
          <a:xfrm>
            <a:off x="782863" y="13643954"/>
            <a:ext cx="1266625" cy="1295911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3301" name="TextBox 53">
            <a:extLst>
              <a:ext uri="{FF2B5EF4-FFF2-40B4-BE49-F238E27FC236}">
                <a16:creationId xmlns:a16="http://schemas.microsoft.com/office/drawing/2014/main" id="{D405DA0C-719A-4CD8-81D6-79539FEB9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190" y="13972447"/>
            <a:ext cx="10033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latin typeface="Gill Sans MT Condensed" panose="020B0506020104020203" pitchFamily="34" charset="0"/>
              </a:rPr>
              <a:t>8</a:t>
            </a:r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143CD070-54EC-450B-90BD-BA75A4DEA283}"/>
              </a:ext>
            </a:extLst>
          </p:cNvPr>
          <p:cNvSpPr/>
          <p:nvPr/>
        </p:nvSpPr>
        <p:spPr>
          <a:xfrm>
            <a:off x="905637" y="13813696"/>
            <a:ext cx="962109" cy="9903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3302" name="TextBox 52">
            <a:extLst>
              <a:ext uri="{FF2B5EF4-FFF2-40B4-BE49-F238E27FC236}">
                <a16:creationId xmlns:a16="http://schemas.microsoft.com/office/drawing/2014/main" id="{88682A17-3173-40AE-B737-BB989FD04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457" y="13905906"/>
            <a:ext cx="841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Gill Sans MT Condensed" panose="020B0506020104020203" pitchFamily="34" charset="0"/>
              </a:rPr>
              <a:t>YEAR</a:t>
            </a:r>
          </a:p>
        </p:txBody>
      </p:sp>
      <p:sp>
        <p:nvSpPr>
          <p:cNvPr id="769" name="TextBox 53">
            <a:extLst>
              <a:ext uri="{FF2B5EF4-FFF2-40B4-BE49-F238E27FC236}">
                <a16:creationId xmlns:a16="http://schemas.microsoft.com/office/drawing/2014/main" id="{829EF6A1-D49D-4EA9-804D-C6A0FB430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092" y="14040307"/>
            <a:ext cx="9271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latin typeface="Gill Sans MT Condensed" panose="020B0506020104020203" pitchFamily="34" charset="0"/>
              </a:rPr>
              <a:t>8</a:t>
            </a:r>
          </a:p>
        </p:txBody>
      </p:sp>
      <p:cxnSp>
        <p:nvCxnSpPr>
          <p:cNvPr id="801" name="Straight Connector 800">
            <a:extLst>
              <a:ext uri="{FF2B5EF4-FFF2-40B4-BE49-F238E27FC236}">
                <a16:creationId xmlns:a16="http://schemas.microsoft.com/office/drawing/2014/main" id="{24CC5480-A84B-4E6A-8AA5-7B4383036E71}"/>
              </a:ext>
            </a:extLst>
          </p:cNvPr>
          <p:cNvCxnSpPr>
            <a:cxnSpLocks/>
          </p:cNvCxnSpPr>
          <p:nvPr/>
        </p:nvCxnSpPr>
        <p:spPr>
          <a:xfrm flipH="1">
            <a:off x="5346303" y="13093700"/>
            <a:ext cx="7938" cy="47942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9" name="Straight Connector 808">
            <a:extLst>
              <a:ext uri="{FF2B5EF4-FFF2-40B4-BE49-F238E27FC236}">
                <a16:creationId xmlns:a16="http://schemas.microsoft.com/office/drawing/2014/main" id="{E151BAFC-FC6E-4354-805A-A22887704670}"/>
              </a:ext>
            </a:extLst>
          </p:cNvPr>
          <p:cNvCxnSpPr>
            <a:cxnSpLocks/>
          </p:cNvCxnSpPr>
          <p:nvPr/>
        </p:nvCxnSpPr>
        <p:spPr>
          <a:xfrm flipV="1">
            <a:off x="2693153" y="7269665"/>
            <a:ext cx="55948" cy="57443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DE8DDD6-5393-4E94-A33F-682BA336C088}"/>
              </a:ext>
            </a:extLst>
          </p:cNvPr>
          <p:cNvSpPr txBox="1"/>
          <p:nvPr/>
        </p:nvSpPr>
        <p:spPr>
          <a:xfrm>
            <a:off x="6566974" y="15069758"/>
            <a:ext cx="1338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Cell Biology</a:t>
            </a:r>
          </a:p>
        </p:txBody>
      </p:sp>
      <p:sp>
        <p:nvSpPr>
          <p:cNvPr id="429" name="TextBox 428">
            <a:extLst>
              <a:ext uri="{FF2B5EF4-FFF2-40B4-BE49-F238E27FC236}">
                <a16:creationId xmlns:a16="http://schemas.microsoft.com/office/drawing/2014/main" id="{04AF642B-0213-40E2-8462-7FCDC556D452}"/>
              </a:ext>
            </a:extLst>
          </p:cNvPr>
          <p:cNvSpPr txBox="1"/>
          <p:nvPr/>
        </p:nvSpPr>
        <p:spPr>
          <a:xfrm>
            <a:off x="6152126" y="16426310"/>
            <a:ext cx="1338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Matter</a:t>
            </a:r>
          </a:p>
        </p:txBody>
      </p:sp>
      <p:sp>
        <p:nvSpPr>
          <p:cNvPr id="430" name="TextBox 429">
            <a:extLst>
              <a:ext uri="{FF2B5EF4-FFF2-40B4-BE49-F238E27FC236}">
                <a16:creationId xmlns:a16="http://schemas.microsoft.com/office/drawing/2014/main" id="{5F568749-038F-4659-84D2-53BEF3E98181}"/>
              </a:ext>
            </a:extLst>
          </p:cNvPr>
          <p:cNvSpPr txBox="1"/>
          <p:nvPr/>
        </p:nvSpPr>
        <p:spPr>
          <a:xfrm>
            <a:off x="3983754" y="14803863"/>
            <a:ext cx="1338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/>
              <a:t>Forces and Motion</a:t>
            </a: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E88FF84E-8118-41E0-AAD3-1F3471E8D184}"/>
              </a:ext>
            </a:extLst>
          </p:cNvPr>
          <p:cNvSpPr txBox="1"/>
          <p:nvPr/>
        </p:nvSpPr>
        <p:spPr>
          <a:xfrm>
            <a:off x="4597400" y="16232891"/>
            <a:ext cx="1426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Organisation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64CCDD45-0C17-4467-9FD6-9F8DA12A6006}"/>
              </a:ext>
            </a:extLst>
          </p:cNvPr>
          <p:cNvSpPr txBox="1"/>
          <p:nvPr/>
        </p:nvSpPr>
        <p:spPr>
          <a:xfrm>
            <a:off x="5219314" y="14825412"/>
            <a:ext cx="1338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Energy Transfers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43240CB1-2FB5-47A8-AB0A-C1EB231D3B77}"/>
              </a:ext>
            </a:extLst>
          </p:cNvPr>
          <p:cNvSpPr txBox="1"/>
          <p:nvPr/>
        </p:nvSpPr>
        <p:spPr>
          <a:xfrm>
            <a:off x="2935041" y="16259175"/>
            <a:ext cx="1614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Reproduction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7BBBBA05-3DA0-4324-B2AF-FF3411A758A0}"/>
              </a:ext>
            </a:extLst>
          </p:cNvPr>
          <p:cNvSpPr txBox="1"/>
          <p:nvPr/>
        </p:nvSpPr>
        <p:spPr>
          <a:xfrm>
            <a:off x="2303273" y="15143820"/>
            <a:ext cx="1338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Separation</a:t>
            </a:r>
          </a:p>
        </p:txBody>
      </p:sp>
      <p:sp>
        <p:nvSpPr>
          <p:cNvPr id="435" name="TextBox 434">
            <a:extLst>
              <a:ext uri="{FF2B5EF4-FFF2-40B4-BE49-F238E27FC236}">
                <a16:creationId xmlns:a16="http://schemas.microsoft.com/office/drawing/2014/main" id="{BB5DD6E2-AE91-4CF2-BDA1-16027069B6C4}"/>
              </a:ext>
            </a:extLst>
          </p:cNvPr>
          <p:cNvSpPr txBox="1"/>
          <p:nvPr/>
        </p:nvSpPr>
        <p:spPr>
          <a:xfrm>
            <a:off x="1316073" y="16174140"/>
            <a:ext cx="1338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Space</a:t>
            </a:r>
          </a:p>
        </p:txBody>
      </p:sp>
      <p:sp>
        <p:nvSpPr>
          <p:cNvPr id="436" name="TextBox 435">
            <a:extLst>
              <a:ext uri="{FF2B5EF4-FFF2-40B4-BE49-F238E27FC236}">
                <a16:creationId xmlns:a16="http://schemas.microsoft.com/office/drawing/2014/main" id="{21C4F31D-B160-4059-8E5D-E9500662BDBA}"/>
              </a:ext>
            </a:extLst>
          </p:cNvPr>
          <p:cNvSpPr txBox="1"/>
          <p:nvPr/>
        </p:nvSpPr>
        <p:spPr>
          <a:xfrm>
            <a:off x="1479468" y="14851341"/>
            <a:ext cx="1338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Health</a:t>
            </a:r>
          </a:p>
        </p:txBody>
      </p:sp>
      <p:sp>
        <p:nvSpPr>
          <p:cNvPr id="439" name="TextBox 438">
            <a:extLst>
              <a:ext uri="{FF2B5EF4-FFF2-40B4-BE49-F238E27FC236}">
                <a16:creationId xmlns:a16="http://schemas.microsoft.com/office/drawing/2014/main" id="{ECEDFDD7-5B85-4E13-B2E8-334196F341DA}"/>
              </a:ext>
            </a:extLst>
          </p:cNvPr>
          <p:cNvSpPr txBox="1"/>
          <p:nvPr/>
        </p:nvSpPr>
        <p:spPr>
          <a:xfrm>
            <a:off x="5482765" y="14103032"/>
            <a:ext cx="1338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Botany</a:t>
            </a:r>
          </a:p>
        </p:txBody>
      </p:sp>
      <p:sp>
        <p:nvSpPr>
          <p:cNvPr id="441" name="TextBox 440">
            <a:extLst>
              <a:ext uri="{FF2B5EF4-FFF2-40B4-BE49-F238E27FC236}">
                <a16:creationId xmlns:a16="http://schemas.microsoft.com/office/drawing/2014/main" id="{F89BBCDC-F736-4CDB-BFD4-312D7479148D}"/>
              </a:ext>
            </a:extLst>
          </p:cNvPr>
          <p:cNvSpPr txBox="1"/>
          <p:nvPr/>
        </p:nvSpPr>
        <p:spPr>
          <a:xfrm>
            <a:off x="2208346" y="14133329"/>
            <a:ext cx="1338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Electricity &amp; Magnetism</a:t>
            </a:r>
          </a:p>
        </p:txBody>
      </p:sp>
      <p:sp>
        <p:nvSpPr>
          <p:cNvPr id="452" name="TextBox 451">
            <a:extLst>
              <a:ext uri="{FF2B5EF4-FFF2-40B4-BE49-F238E27FC236}">
                <a16:creationId xmlns:a16="http://schemas.microsoft.com/office/drawing/2014/main" id="{61E8B5ED-FA13-417C-885D-515BB59AA80B}"/>
              </a:ext>
            </a:extLst>
          </p:cNvPr>
          <p:cNvSpPr txBox="1"/>
          <p:nvPr/>
        </p:nvSpPr>
        <p:spPr>
          <a:xfrm>
            <a:off x="2906191" y="12884528"/>
            <a:ext cx="1338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Ecosystems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951C901F-5674-44FB-A057-8E8B065EC885}"/>
              </a:ext>
            </a:extLst>
          </p:cNvPr>
          <p:cNvSpPr txBox="1"/>
          <p:nvPr/>
        </p:nvSpPr>
        <p:spPr>
          <a:xfrm>
            <a:off x="3775075" y="14129618"/>
            <a:ext cx="1468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Periodic Table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4C34ED28-4342-4200-96CF-5D363EC6DA0D}"/>
              </a:ext>
            </a:extLst>
          </p:cNvPr>
          <p:cNvSpPr txBox="1"/>
          <p:nvPr/>
        </p:nvSpPr>
        <p:spPr>
          <a:xfrm>
            <a:off x="4488032" y="12800881"/>
            <a:ext cx="1622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Effects of Forces</a:t>
            </a:r>
          </a:p>
        </p:txBody>
      </p:sp>
      <p:sp>
        <p:nvSpPr>
          <p:cNvPr id="462" name="TextBox 461">
            <a:extLst>
              <a:ext uri="{FF2B5EF4-FFF2-40B4-BE49-F238E27FC236}">
                <a16:creationId xmlns:a16="http://schemas.microsoft.com/office/drawing/2014/main" id="{62C7C4AC-8E4D-4E6D-942B-2AE589374933}"/>
              </a:ext>
            </a:extLst>
          </p:cNvPr>
          <p:cNvSpPr txBox="1"/>
          <p:nvPr/>
        </p:nvSpPr>
        <p:spPr>
          <a:xfrm>
            <a:off x="858338" y="12822940"/>
            <a:ext cx="1338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Acids &amp; Alkali’s</a:t>
            </a:r>
          </a:p>
        </p:txBody>
      </p:sp>
      <p:sp>
        <p:nvSpPr>
          <p:cNvPr id="465" name="TextBox 464">
            <a:extLst>
              <a:ext uri="{FF2B5EF4-FFF2-40B4-BE49-F238E27FC236}">
                <a16:creationId xmlns:a16="http://schemas.microsoft.com/office/drawing/2014/main" id="{18134A72-ACB1-4814-8055-08F8139E50D1}"/>
              </a:ext>
            </a:extLst>
          </p:cNvPr>
          <p:cNvSpPr txBox="1"/>
          <p:nvPr/>
        </p:nvSpPr>
        <p:spPr>
          <a:xfrm>
            <a:off x="6291025" y="12766577"/>
            <a:ext cx="1338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Reactions</a:t>
            </a:r>
          </a:p>
        </p:txBody>
      </p:sp>
      <p:sp>
        <p:nvSpPr>
          <p:cNvPr id="468" name="TextBox 467">
            <a:extLst>
              <a:ext uri="{FF2B5EF4-FFF2-40B4-BE49-F238E27FC236}">
                <a16:creationId xmlns:a16="http://schemas.microsoft.com/office/drawing/2014/main" id="{DFD7EC28-B323-4F52-97B5-58BDD341A344}"/>
              </a:ext>
            </a:extLst>
          </p:cNvPr>
          <p:cNvSpPr txBox="1"/>
          <p:nvPr/>
        </p:nvSpPr>
        <p:spPr>
          <a:xfrm>
            <a:off x="6756334" y="14072983"/>
            <a:ext cx="1338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Waves</a:t>
            </a:r>
          </a:p>
        </p:txBody>
      </p:sp>
      <p:cxnSp>
        <p:nvCxnSpPr>
          <p:cNvPr id="479" name="Straight Connector 478">
            <a:extLst>
              <a:ext uri="{FF2B5EF4-FFF2-40B4-BE49-F238E27FC236}">
                <a16:creationId xmlns:a16="http://schemas.microsoft.com/office/drawing/2014/main" id="{F58E8697-8A6C-475D-ADFF-AA093E04E375}"/>
              </a:ext>
            </a:extLst>
          </p:cNvPr>
          <p:cNvCxnSpPr>
            <a:cxnSpLocks/>
          </p:cNvCxnSpPr>
          <p:nvPr/>
        </p:nvCxnSpPr>
        <p:spPr>
          <a:xfrm flipH="1" flipV="1">
            <a:off x="8453312" y="13526000"/>
            <a:ext cx="129742" cy="28790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" name="TextBox 480">
            <a:extLst>
              <a:ext uri="{FF2B5EF4-FFF2-40B4-BE49-F238E27FC236}">
                <a16:creationId xmlns:a16="http://schemas.microsoft.com/office/drawing/2014/main" id="{43EE9530-44B8-4098-BB04-EAF8BC07B048}"/>
              </a:ext>
            </a:extLst>
          </p:cNvPr>
          <p:cNvSpPr txBox="1"/>
          <p:nvPr/>
        </p:nvSpPr>
        <p:spPr>
          <a:xfrm>
            <a:off x="7978997" y="13859088"/>
            <a:ext cx="1338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End of Year Exam &amp; Reflection</a:t>
            </a:r>
          </a:p>
        </p:txBody>
      </p:sp>
      <p:cxnSp>
        <p:nvCxnSpPr>
          <p:cNvPr id="498" name="Straight Connector 497">
            <a:extLst>
              <a:ext uri="{FF2B5EF4-FFF2-40B4-BE49-F238E27FC236}">
                <a16:creationId xmlns:a16="http://schemas.microsoft.com/office/drawing/2014/main" id="{742FA88B-5FF5-46A2-949E-CB131D5B30C9}"/>
              </a:ext>
            </a:extLst>
          </p:cNvPr>
          <p:cNvCxnSpPr>
            <a:cxnSpLocks/>
          </p:cNvCxnSpPr>
          <p:nvPr/>
        </p:nvCxnSpPr>
        <p:spPr>
          <a:xfrm flipV="1">
            <a:off x="764512" y="15143820"/>
            <a:ext cx="551561" cy="41833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9" name="TextBox 498">
            <a:extLst>
              <a:ext uri="{FF2B5EF4-FFF2-40B4-BE49-F238E27FC236}">
                <a16:creationId xmlns:a16="http://schemas.microsoft.com/office/drawing/2014/main" id="{3F9D1D1E-C3C2-4CDF-8052-A814FAA01E19}"/>
              </a:ext>
            </a:extLst>
          </p:cNvPr>
          <p:cNvSpPr txBox="1"/>
          <p:nvPr/>
        </p:nvSpPr>
        <p:spPr>
          <a:xfrm>
            <a:off x="160455" y="15607339"/>
            <a:ext cx="1338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End of Year Exam &amp; Reflection</a:t>
            </a:r>
          </a:p>
        </p:txBody>
      </p:sp>
      <p:sp>
        <p:nvSpPr>
          <p:cNvPr id="563" name="TextBox 562">
            <a:extLst>
              <a:ext uri="{FF2B5EF4-FFF2-40B4-BE49-F238E27FC236}">
                <a16:creationId xmlns:a16="http://schemas.microsoft.com/office/drawing/2014/main" id="{93F03723-3A43-49BD-9221-74E072D9A898}"/>
              </a:ext>
            </a:extLst>
          </p:cNvPr>
          <p:cNvSpPr txBox="1"/>
          <p:nvPr/>
        </p:nvSpPr>
        <p:spPr>
          <a:xfrm>
            <a:off x="8102600" y="10739621"/>
            <a:ext cx="1338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Inheritance</a:t>
            </a:r>
          </a:p>
        </p:txBody>
      </p:sp>
      <p:sp>
        <p:nvSpPr>
          <p:cNvPr id="568" name="TextBox 567">
            <a:extLst>
              <a:ext uri="{FF2B5EF4-FFF2-40B4-BE49-F238E27FC236}">
                <a16:creationId xmlns:a16="http://schemas.microsoft.com/office/drawing/2014/main" id="{398F0733-F23F-4AE7-9ED2-601F1E86174C}"/>
              </a:ext>
            </a:extLst>
          </p:cNvPr>
          <p:cNvSpPr txBox="1"/>
          <p:nvPr/>
        </p:nvSpPr>
        <p:spPr>
          <a:xfrm>
            <a:off x="6110622" y="11746651"/>
            <a:ext cx="1338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Earth</a:t>
            </a:r>
          </a:p>
        </p:txBody>
      </p:sp>
      <p:sp>
        <p:nvSpPr>
          <p:cNvPr id="569" name="TextBox 568">
            <a:extLst>
              <a:ext uri="{FF2B5EF4-FFF2-40B4-BE49-F238E27FC236}">
                <a16:creationId xmlns:a16="http://schemas.microsoft.com/office/drawing/2014/main" id="{7C25BFAA-CB86-478E-90C0-B32A006E737A}"/>
              </a:ext>
            </a:extLst>
          </p:cNvPr>
          <p:cNvSpPr txBox="1"/>
          <p:nvPr/>
        </p:nvSpPr>
        <p:spPr>
          <a:xfrm>
            <a:off x="4936220" y="10549585"/>
            <a:ext cx="1338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Light</a:t>
            </a:r>
          </a:p>
        </p:txBody>
      </p:sp>
      <p:sp>
        <p:nvSpPr>
          <p:cNvPr id="570" name="TextBox 569">
            <a:extLst>
              <a:ext uri="{FF2B5EF4-FFF2-40B4-BE49-F238E27FC236}">
                <a16:creationId xmlns:a16="http://schemas.microsoft.com/office/drawing/2014/main" id="{B9D30DB7-485B-4F09-8576-BEDC2A495959}"/>
              </a:ext>
            </a:extLst>
          </p:cNvPr>
          <p:cNvSpPr txBox="1"/>
          <p:nvPr/>
        </p:nvSpPr>
        <p:spPr>
          <a:xfrm>
            <a:off x="3303129" y="11780632"/>
            <a:ext cx="1338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Evolution</a:t>
            </a:r>
          </a:p>
        </p:txBody>
      </p:sp>
      <p:sp>
        <p:nvSpPr>
          <p:cNvPr id="581" name="TextBox 580">
            <a:extLst>
              <a:ext uri="{FF2B5EF4-FFF2-40B4-BE49-F238E27FC236}">
                <a16:creationId xmlns:a16="http://schemas.microsoft.com/office/drawing/2014/main" id="{CDDEC835-934F-4605-B367-496C66136B9F}"/>
              </a:ext>
            </a:extLst>
          </p:cNvPr>
          <p:cNvSpPr txBox="1"/>
          <p:nvPr/>
        </p:nvSpPr>
        <p:spPr>
          <a:xfrm>
            <a:off x="4748608" y="9702715"/>
            <a:ext cx="1338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Chemical behaviour</a:t>
            </a:r>
          </a:p>
        </p:txBody>
      </p:sp>
      <p:sp>
        <p:nvSpPr>
          <p:cNvPr id="584" name="TextBox 583">
            <a:extLst>
              <a:ext uri="{FF2B5EF4-FFF2-40B4-BE49-F238E27FC236}">
                <a16:creationId xmlns:a16="http://schemas.microsoft.com/office/drawing/2014/main" id="{6D3E248B-251E-416D-B2D0-722C99BE753C}"/>
              </a:ext>
            </a:extLst>
          </p:cNvPr>
          <p:cNvSpPr txBox="1"/>
          <p:nvPr/>
        </p:nvSpPr>
        <p:spPr>
          <a:xfrm>
            <a:off x="2272681" y="9688802"/>
            <a:ext cx="2099293" cy="584775"/>
          </a:xfrm>
          <a:prstGeom prst="rect">
            <a:avLst/>
          </a:prstGeom>
          <a:noFill/>
          <a:ln w="444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OPTIONS : Course selection</a:t>
            </a:r>
          </a:p>
        </p:txBody>
      </p:sp>
      <p:cxnSp>
        <p:nvCxnSpPr>
          <p:cNvPr id="585" name="Straight Connector 584">
            <a:extLst>
              <a:ext uri="{FF2B5EF4-FFF2-40B4-BE49-F238E27FC236}">
                <a16:creationId xmlns:a16="http://schemas.microsoft.com/office/drawing/2014/main" id="{60DE7170-256A-49C6-80C7-434CCFE70960}"/>
              </a:ext>
            </a:extLst>
          </p:cNvPr>
          <p:cNvCxnSpPr>
            <a:cxnSpLocks/>
            <a:stCxn id="584" idx="0"/>
          </p:cNvCxnSpPr>
          <p:nvPr/>
        </p:nvCxnSpPr>
        <p:spPr>
          <a:xfrm flipV="1">
            <a:off x="3322328" y="9288782"/>
            <a:ext cx="60952" cy="40002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1" name="Straight Connector 590">
            <a:extLst>
              <a:ext uri="{FF2B5EF4-FFF2-40B4-BE49-F238E27FC236}">
                <a16:creationId xmlns:a16="http://schemas.microsoft.com/office/drawing/2014/main" id="{956C898E-2FD6-465D-8725-B4FED36DEFA2}"/>
              </a:ext>
            </a:extLst>
          </p:cNvPr>
          <p:cNvCxnSpPr>
            <a:cxnSpLocks/>
          </p:cNvCxnSpPr>
          <p:nvPr/>
        </p:nvCxnSpPr>
        <p:spPr>
          <a:xfrm flipV="1">
            <a:off x="5451936" y="9250067"/>
            <a:ext cx="0" cy="51435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2" name="TextBox 591">
            <a:extLst>
              <a:ext uri="{FF2B5EF4-FFF2-40B4-BE49-F238E27FC236}">
                <a16:creationId xmlns:a16="http://schemas.microsoft.com/office/drawing/2014/main" id="{65604881-BC53-483F-9A08-4431D474F5EF}"/>
              </a:ext>
            </a:extLst>
          </p:cNvPr>
          <p:cNvSpPr txBox="1"/>
          <p:nvPr/>
        </p:nvSpPr>
        <p:spPr>
          <a:xfrm>
            <a:off x="8348261" y="8872489"/>
            <a:ext cx="1338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Infection and Response</a:t>
            </a:r>
          </a:p>
        </p:txBody>
      </p:sp>
      <p:sp>
        <p:nvSpPr>
          <p:cNvPr id="599" name="TextBox 598">
            <a:extLst>
              <a:ext uri="{FF2B5EF4-FFF2-40B4-BE49-F238E27FC236}">
                <a16:creationId xmlns:a16="http://schemas.microsoft.com/office/drawing/2014/main" id="{10E5F417-6C76-4B5D-A3B7-26F5254193CD}"/>
              </a:ext>
            </a:extLst>
          </p:cNvPr>
          <p:cNvSpPr txBox="1"/>
          <p:nvPr/>
        </p:nvSpPr>
        <p:spPr>
          <a:xfrm>
            <a:off x="6255301" y="8208766"/>
            <a:ext cx="1932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Bonding, structure &amp; Properties</a:t>
            </a:r>
          </a:p>
        </p:txBody>
      </p:sp>
      <p:sp>
        <p:nvSpPr>
          <p:cNvPr id="602" name="TextBox 601">
            <a:extLst>
              <a:ext uri="{FF2B5EF4-FFF2-40B4-BE49-F238E27FC236}">
                <a16:creationId xmlns:a16="http://schemas.microsoft.com/office/drawing/2014/main" id="{F217A75B-243E-453B-B9DE-DA09B8FBA9EC}"/>
              </a:ext>
            </a:extLst>
          </p:cNvPr>
          <p:cNvSpPr txBox="1"/>
          <p:nvPr/>
        </p:nvSpPr>
        <p:spPr>
          <a:xfrm>
            <a:off x="8296712" y="6194010"/>
            <a:ext cx="1338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Particle model of matter</a:t>
            </a:r>
          </a:p>
        </p:txBody>
      </p:sp>
      <p:sp>
        <p:nvSpPr>
          <p:cNvPr id="604" name="TextBox 603">
            <a:extLst>
              <a:ext uri="{FF2B5EF4-FFF2-40B4-BE49-F238E27FC236}">
                <a16:creationId xmlns:a16="http://schemas.microsoft.com/office/drawing/2014/main" id="{4D6075D9-EB3E-4196-A62B-D97A10C5F1A5}"/>
              </a:ext>
            </a:extLst>
          </p:cNvPr>
          <p:cNvSpPr txBox="1"/>
          <p:nvPr/>
        </p:nvSpPr>
        <p:spPr>
          <a:xfrm>
            <a:off x="6855747" y="7706185"/>
            <a:ext cx="1338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Bioenergetics</a:t>
            </a:r>
          </a:p>
        </p:txBody>
      </p:sp>
      <p:sp>
        <p:nvSpPr>
          <p:cNvPr id="605" name="TextBox 604">
            <a:extLst>
              <a:ext uri="{FF2B5EF4-FFF2-40B4-BE49-F238E27FC236}">
                <a16:creationId xmlns:a16="http://schemas.microsoft.com/office/drawing/2014/main" id="{20AA9579-43BF-4FAA-A565-CF387F95FFD0}"/>
              </a:ext>
            </a:extLst>
          </p:cNvPr>
          <p:cNvSpPr txBox="1"/>
          <p:nvPr/>
        </p:nvSpPr>
        <p:spPr>
          <a:xfrm>
            <a:off x="6992307" y="6035444"/>
            <a:ext cx="1338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Chemical changes</a:t>
            </a:r>
          </a:p>
        </p:txBody>
      </p:sp>
      <p:sp>
        <p:nvSpPr>
          <p:cNvPr id="607" name="TextBox 606">
            <a:extLst>
              <a:ext uri="{FF2B5EF4-FFF2-40B4-BE49-F238E27FC236}">
                <a16:creationId xmlns:a16="http://schemas.microsoft.com/office/drawing/2014/main" id="{94C6D7F3-D814-4590-87FE-665309DFED53}"/>
              </a:ext>
            </a:extLst>
          </p:cNvPr>
          <p:cNvSpPr txBox="1"/>
          <p:nvPr/>
        </p:nvSpPr>
        <p:spPr>
          <a:xfrm>
            <a:off x="5532006" y="7588840"/>
            <a:ext cx="1338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Energy</a:t>
            </a:r>
            <a:br>
              <a:rPr lang="en-GB" sz="1600" b="1" dirty="0"/>
            </a:br>
            <a:r>
              <a:rPr lang="en-GB" sz="1600" b="1" dirty="0"/>
              <a:t>changes</a:t>
            </a:r>
          </a:p>
        </p:txBody>
      </p:sp>
      <p:sp>
        <p:nvSpPr>
          <p:cNvPr id="614" name="TextBox 613">
            <a:extLst>
              <a:ext uri="{FF2B5EF4-FFF2-40B4-BE49-F238E27FC236}">
                <a16:creationId xmlns:a16="http://schemas.microsoft.com/office/drawing/2014/main" id="{BE606298-F66D-4293-B3D3-0B1D5D8B605D}"/>
              </a:ext>
            </a:extLst>
          </p:cNvPr>
          <p:cNvSpPr txBox="1"/>
          <p:nvPr/>
        </p:nvSpPr>
        <p:spPr>
          <a:xfrm>
            <a:off x="5265380" y="5883291"/>
            <a:ext cx="1375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Atomic structure and Radioactivity</a:t>
            </a:r>
          </a:p>
        </p:txBody>
      </p:sp>
      <p:sp>
        <p:nvSpPr>
          <p:cNvPr id="618" name="TextBox 617">
            <a:extLst>
              <a:ext uri="{FF2B5EF4-FFF2-40B4-BE49-F238E27FC236}">
                <a16:creationId xmlns:a16="http://schemas.microsoft.com/office/drawing/2014/main" id="{4CD30D79-7C13-41D1-843E-67C5C1488545}"/>
              </a:ext>
            </a:extLst>
          </p:cNvPr>
          <p:cNvSpPr txBox="1"/>
          <p:nvPr/>
        </p:nvSpPr>
        <p:spPr>
          <a:xfrm>
            <a:off x="4371974" y="7582167"/>
            <a:ext cx="1338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Forces</a:t>
            </a:r>
          </a:p>
        </p:txBody>
      </p:sp>
      <p:sp>
        <p:nvSpPr>
          <p:cNvPr id="619" name="TextBox 618">
            <a:extLst>
              <a:ext uri="{FF2B5EF4-FFF2-40B4-BE49-F238E27FC236}">
                <a16:creationId xmlns:a16="http://schemas.microsoft.com/office/drawing/2014/main" id="{B5511693-73B8-4CFB-A830-38E652D3DB9F}"/>
              </a:ext>
            </a:extLst>
          </p:cNvPr>
          <p:cNvSpPr txBox="1"/>
          <p:nvPr/>
        </p:nvSpPr>
        <p:spPr>
          <a:xfrm>
            <a:off x="3800632" y="5967056"/>
            <a:ext cx="1338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Organic Chemistry</a:t>
            </a:r>
          </a:p>
        </p:txBody>
      </p:sp>
      <p:sp>
        <p:nvSpPr>
          <p:cNvPr id="620" name="TextBox 619">
            <a:extLst>
              <a:ext uri="{FF2B5EF4-FFF2-40B4-BE49-F238E27FC236}">
                <a16:creationId xmlns:a16="http://schemas.microsoft.com/office/drawing/2014/main" id="{D4A23588-FD5D-45D2-9CCC-B6588061AEAD}"/>
              </a:ext>
            </a:extLst>
          </p:cNvPr>
          <p:cNvSpPr txBox="1"/>
          <p:nvPr/>
        </p:nvSpPr>
        <p:spPr>
          <a:xfrm>
            <a:off x="2978936" y="7618419"/>
            <a:ext cx="1468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Homeostasis and Response</a:t>
            </a:r>
          </a:p>
        </p:txBody>
      </p:sp>
      <p:sp>
        <p:nvSpPr>
          <p:cNvPr id="622" name="TextBox 621">
            <a:extLst>
              <a:ext uri="{FF2B5EF4-FFF2-40B4-BE49-F238E27FC236}">
                <a16:creationId xmlns:a16="http://schemas.microsoft.com/office/drawing/2014/main" id="{DA47B305-983A-402A-B172-DDCFD57A0A4D}"/>
              </a:ext>
            </a:extLst>
          </p:cNvPr>
          <p:cNvSpPr txBox="1"/>
          <p:nvPr/>
        </p:nvSpPr>
        <p:spPr>
          <a:xfrm>
            <a:off x="2537039" y="6089550"/>
            <a:ext cx="1338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Chemical analysis</a:t>
            </a:r>
          </a:p>
        </p:txBody>
      </p:sp>
      <p:sp>
        <p:nvSpPr>
          <p:cNvPr id="623" name="TextBox 622">
            <a:extLst>
              <a:ext uri="{FF2B5EF4-FFF2-40B4-BE49-F238E27FC236}">
                <a16:creationId xmlns:a16="http://schemas.microsoft.com/office/drawing/2014/main" id="{679EB847-7E03-47A2-A156-B620568CBEF7}"/>
              </a:ext>
            </a:extLst>
          </p:cNvPr>
          <p:cNvSpPr txBox="1"/>
          <p:nvPr/>
        </p:nvSpPr>
        <p:spPr>
          <a:xfrm>
            <a:off x="1923307" y="7866020"/>
            <a:ext cx="1338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Waves</a:t>
            </a:r>
          </a:p>
        </p:txBody>
      </p:sp>
      <p:cxnSp>
        <p:nvCxnSpPr>
          <p:cNvPr id="624" name="Straight Connector 623">
            <a:extLst>
              <a:ext uri="{FF2B5EF4-FFF2-40B4-BE49-F238E27FC236}">
                <a16:creationId xmlns:a16="http://schemas.microsoft.com/office/drawing/2014/main" id="{0E5B357F-3B17-419B-8C14-9566CF794AD5}"/>
              </a:ext>
            </a:extLst>
          </p:cNvPr>
          <p:cNvCxnSpPr>
            <a:cxnSpLocks/>
          </p:cNvCxnSpPr>
          <p:nvPr/>
        </p:nvCxnSpPr>
        <p:spPr>
          <a:xfrm flipV="1">
            <a:off x="1894535" y="7132224"/>
            <a:ext cx="542201" cy="74101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" name="Straight Connector 624">
            <a:extLst>
              <a:ext uri="{FF2B5EF4-FFF2-40B4-BE49-F238E27FC236}">
                <a16:creationId xmlns:a16="http://schemas.microsoft.com/office/drawing/2014/main" id="{AD8E95A4-6392-4D33-B549-A7285487DC3C}"/>
              </a:ext>
            </a:extLst>
          </p:cNvPr>
          <p:cNvCxnSpPr>
            <a:cxnSpLocks/>
          </p:cNvCxnSpPr>
          <p:nvPr/>
        </p:nvCxnSpPr>
        <p:spPr>
          <a:xfrm flipH="1" flipV="1">
            <a:off x="6374071" y="9504144"/>
            <a:ext cx="129742" cy="28790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0" name="TextBox 629">
            <a:extLst>
              <a:ext uri="{FF2B5EF4-FFF2-40B4-BE49-F238E27FC236}">
                <a16:creationId xmlns:a16="http://schemas.microsoft.com/office/drawing/2014/main" id="{97A69CCD-09EA-408D-A146-D39328690A09}"/>
              </a:ext>
            </a:extLst>
          </p:cNvPr>
          <p:cNvSpPr txBox="1"/>
          <p:nvPr/>
        </p:nvSpPr>
        <p:spPr>
          <a:xfrm>
            <a:off x="5899756" y="9837232"/>
            <a:ext cx="1338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End of Year Exam &amp; Reflection</a:t>
            </a:r>
          </a:p>
        </p:txBody>
      </p:sp>
      <p:sp>
        <p:nvSpPr>
          <p:cNvPr id="632" name="TextBox 631">
            <a:extLst>
              <a:ext uri="{FF2B5EF4-FFF2-40B4-BE49-F238E27FC236}">
                <a16:creationId xmlns:a16="http://schemas.microsoft.com/office/drawing/2014/main" id="{862DF212-75BF-43AA-8FC1-D8F0AB18089D}"/>
              </a:ext>
            </a:extLst>
          </p:cNvPr>
          <p:cNvSpPr txBox="1"/>
          <p:nvPr/>
        </p:nvSpPr>
        <p:spPr>
          <a:xfrm>
            <a:off x="259455" y="7741009"/>
            <a:ext cx="1805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End of Year Exam &amp; Reflection</a:t>
            </a:r>
          </a:p>
        </p:txBody>
      </p:sp>
      <p:sp>
        <p:nvSpPr>
          <p:cNvPr id="693" name="TextBox 692">
            <a:extLst>
              <a:ext uri="{FF2B5EF4-FFF2-40B4-BE49-F238E27FC236}">
                <a16:creationId xmlns:a16="http://schemas.microsoft.com/office/drawing/2014/main" id="{BE12D248-431A-427C-BC56-F718916A62B2}"/>
              </a:ext>
            </a:extLst>
          </p:cNvPr>
          <p:cNvSpPr txBox="1"/>
          <p:nvPr/>
        </p:nvSpPr>
        <p:spPr>
          <a:xfrm>
            <a:off x="-59898" y="5346504"/>
            <a:ext cx="1338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Ecology</a:t>
            </a:r>
          </a:p>
        </p:txBody>
      </p:sp>
      <p:sp>
        <p:nvSpPr>
          <p:cNvPr id="694" name="TextBox 693">
            <a:extLst>
              <a:ext uri="{FF2B5EF4-FFF2-40B4-BE49-F238E27FC236}">
                <a16:creationId xmlns:a16="http://schemas.microsoft.com/office/drawing/2014/main" id="{D1AA868C-DB98-4FFD-9DAF-B25A63B7B711}"/>
              </a:ext>
            </a:extLst>
          </p:cNvPr>
          <p:cNvSpPr txBox="1"/>
          <p:nvPr/>
        </p:nvSpPr>
        <p:spPr>
          <a:xfrm>
            <a:off x="1551180" y="5760737"/>
            <a:ext cx="1338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Electricity</a:t>
            </a:r>
          </a:p>
        </p:txBody>
      </p:sp>
      <p:sp>
        <p:nvSpPr>
          <p:cNvPr id="695" name="TextBox 694">
            <a:extLst>
              <a:ext uri="{FF2B5EF4-FFF2-40B4-BE49-F238E27FC236}">
                <a16:creationId xmlns:a16="http://schemas.microsoft.com/office/drawing/2014/main" id="{10C71488-7ACB-4BB9-AEA1-AC6BC55901F6}"/>
              </a:ext>
            </a:extLst>
          </p:cNvPr>
          <p:cNvSpPr txBox="1"/>
          <p:nvPr/>
        </p:nvSpPr>
        <p:spPr>
          <a:xfrm>
            <a:off x="138841" y="4200852"/>
            <a:ext cx="1338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Quantitative Chemistry</a:t>
            </a:r>
          </a:p>
        </p:txBody>
      </p:sp>
      <p:sp>
        <p:nvSpPr>
          <p:cNvPr id="715" name="TextBox 714">
            <a:extLst>
              <a:ext uri="{FF2B5EF4-FFF2-40B4-BE49-F238E27FC236}">
                <a16:creationId xmlns:a16="http://schemas.microsoft.com/office/drawing/2014/main" id="{4341799D-66C1-4326-9A94-C050BBD7E15C}"/>
              </a:ext>
            </a:extLst>
          </p:cNvPr>
          <p:cNvSpPr txBox="1"/>
          <p:nvPr/>
        </p:nvSpPr>
        <p:spPr>
          <a:xfrm>
            <a:off x="633618" y="3585822"/>
            <a:ext cx="2087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Inheritance, Variation and Evolution</a:t>
            </a:r>
          </a:p>
        </p:txBody>
      </p:sp>
      <p:sp>
        <p:nvSpPr>
          <p:cNvPr id="740" name="TextBox 739">
            <a:extLst>
              <a:ext uri="{FF2B5EF4-FFF2-40B4-BE49-F238E27FC236}">
                <a16:creationId xmlns:a16="http://schemas.microsoft.com/office/drawing/2014/main" id="{8CEC7347-0DA7-4D0C-9425-93B985F7965C}"/>
              </a:ext>
            </a:extLst>
          </p:cNvPr>
          <p:cNvSpPr txBox="1"/>
          <p:nvPr/>
        </p:nvSpPr>
        <p:spPr>
          <a:xfrm>
            <a:off x="2081546" y="5310494"/>
            <a:ext cx="1257418" cy="338554"/>
          </a:xfrm>
          <a:prstGeom prst="rect">
            <a:avLst/>
          </a:prstGeom>
          <a:noFill/>
          <a:ln w="444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MOCKS 1</a:t>
            </a:r>
          </a:p>
        </p:txBody>
      </p:sp>
      <p:sp>
        <p:nvSpPr>
          <p:cNvPr id="762" name="TextBox 761">
            <a:extLst>
              <a:ext uri="{FF2B5EF4-FFF2-40B4-BE49-F238E27FC236}">
                <a16:creationId xmlns:a16="http://schemas.microsoft.com/office/drawing/2014/main" id="{C34E1B18-8DE0-42B3-8E7D-F130D377C6EA}"/>
              </a:ext>
            </a:extLst>
          </p:cNvPr>
          <p:cNvSpPr txBox="1"/>
          <p:nvPr/>
        </p:nvSpPr>
        <p:spPr>
          <a:xfrm>
            <a:off x="2562124" y="3498800"/>
            <a:ext cx="1761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Rate and exchange of chemical change</a:t>
            </a:r>
          </a:p>
        </p:txBody>
      </p:sp>
      <p:sp>
        <p:nvSpPr>
          <p:cNvPr id="776" name="TextBox 775">
            <a:extLst>
              <a:ext uri="{FF2B5EF4-FFF2-40B4-BE49-F238E27FC236}">
                <a16:creationId xmlns:a16="http://schemas.microsoft.com/office/drawing/2014/main" id="{CDCF524E-5D87-47F7-A3C3-9A823FB2DD63}"/>
              </a:ext>
            </a:extLst>
          </p:cNvPr>
          <p:cNvSpPr txBox="1"/>
          <p:nvPr/>
        </p:nvSpPr>
        <p:spPr>
          <a:xfrm>
            <a:off x="3382963" y="5322041"/>
            <a:ext cx="1764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Chemistry of the atmosphere</a:t>
            </a:r>
          </a:p>
        </p:txBody>
      </p:sp>
      <p:sp>
        <p:nvSpPr>
          <p:cNvPr id="811" name="TextBox 810">
            <a:extLst>
              <a:ext uri="{FF2B5EF4-FFF2-40B4-BE49-F238E27FC236}">
                <a16:creationId xmlns:a16="http://schemas.microsoft.com/office/drawing/2014/main" id="{1190373D-8789-48F8-BF8C-4737C017DE3A}"/>
              </a:ext>
            </a:extLst>
          </p:cNvPr>
          <p:cNvSpPr txBox="1"/>
          <p:nvPr/>
        </p:nvSpPr>
        <p:spPr>
          <a:xfrm>
            <a:off x="4050031" y="3790967"/>
            <a:ext cx="1363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Using resources</a:t>
            </a:r>
          </a:p>
        </p:txBody>
      </p:sp>
      <p:sp>
        <p:nvSpPr>
          <p:cNvPr id="812" name="TextBox 811">
            <a:extLst>
              <a:ext uri="{FF2B5EF4-FFF2-40B4-BE49-F238E27FC236}">
                <a16:creationId xmlns:a16="http://schemas.microsoft.com/office/drawing/2014/main" id="{776A309B-8B99-44B2-87C9-D7A248FA952B}"/>
              </a:ext>
            </a:extLst>
          </p:cNvPr>
          <p:cNvSpPr txBox="1"/>
          <p:nvPr/>
        </p:nvSpPr>
        <p:spPr>
          <a:xfrm>
            <a:off x="5088731" y="5332723"/>
            <a:ext cx="1257418" cy="338554"/>
          </a:xfrm>
          <a:prstGeom prst="rect">
            <a:avLst/>
          </a:prstGeom>
          <a:noFill/>
          <a:ln w="444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MOCKS 2</a:t>
            </a:r>
          </a:p>
        </p:txBody>
      </p:sp>
      <p:sp>
        <p:nvSpPr>
          <p:cNvPr id="813" name="TextBox 812">
            <a:extLst>
              <a:ext uri="{FF2B5EF4-FFF2-40B4-BE49-F238E27FC236}">
                <a16:creationId xmlns:a16="http://schemas.microsoft.com/office/drawing/2014/main" id="{A6F4DC48-16DF-49DB-A984-58A01BA5372F}"/>
              </a:ext>
            </a:extLst>
          </p:cNvPr>
          <p:cNvSpPr txBox="1"/>
          <p:nvPr/>
        </p:nvSpPr>
        <p:spPr>
          <a:xfrm>
            <a:off x="5218572" y="3879747"/>
            <a:ext cx="1770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Magnetism &amp; Electromagnetism</a:t>
            </a:r>
          </a:p>
        </p:txBody>
      </p:sp>
      <p:sp>
        <p:nvSpPr>
          <p:cNvPr id="814" name="TextBox 813">
            <a:extLst>
              <a:ext uri="{FF2B5EF4-FFF2-40B4-BE49-F238E27FC236}">
                <a16:creationId xmlns:a16="http://schemas.microsoft.com/office/drawing/2014/main" id="{B880511D-57DD-44CC-9B0C-9E7F4811F7CD}"/>
              </a:ext>
            </a:extLst>
          </p:cNvPr>
          <p:cNvSpPr txBox="1"/>
          <p:nvPr/>
        </p:nvSpPr>
        <p:spPr>
          <a:xfrm>
            <a:off x="7419028" y="3586506"/>
            <a:ext cx="1257418" cy="584775"/>
          </a:xfrm>
          <a:prstGeom prst="rect">
            <a:avLst/>
          </a:prstGeom>
          <a:noFill/>
          <a:ln w="444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REVISION &amp; EXAM PREP</a:t>
            </a:r>
          </a:p>
        </p:txBody>
      </p:sp>
      <p:cxnSp>
        <p:nvCxnSpPr>
          <p:cNvPr id="815" name="Straight Connector 814">
            <a:extLst>
              <a:ext uri="{FF2B5EF4-FFF2-40B4-BE49-F238E27FC236}">
                <a16:creationId xmlns:a16="http://schemas.microsoft.com/office/drawing/2014/main" id="{74D5BA78-2FAB-46BB-AD4C-3099CAAB131C}"/>
              </a:ext>
            </a:extLst>
          </p:cNvPr>
          <p:cNvCxnSpPr>
            <a:cxnSpLocks/>
          </p:cNvCxnSpPr>
          <p:nvPr/>
        </p:nvCxnSpPr>
        <p:spPr>
          <a:xfrm flipH="1">
            <a:off x="7239344" y="4208004"/>
            <a:ext cx="175869" cy="46356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6" name="TextBox 815">
            <a:extLst>
              <a:ext uri="{FF2B5EF4-FFF2-40B4-BE49-F238E27FC236}">
                <a16:creationId xmlns:a16="http://schemas.microsoft.com/office/drawing/2014/main" id="{E5074A77-09DE-42C1-BDA5-CEE3932E4F19}"/>
              </a:ext>
            </a:extLst>
          </p:cNvPr>
          <p:cNvSpPr txBox="1"/>
          <p:nvPr/>
        </p:nvSpPr>
        <p:spPr>
          <a:xfrm>
            <a:off x="6372172" y="5283476"/>
            <a:ext cx="1326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Space </a:t>
            </a:r>
            <a:br>
              <a:rPr lang="en-GB" sz="1600" b="1" dirty="0"/>
            </a:br>
            <a:r>
              <a:rPr lang="en-GB" sz="1600" b="1" dirty="0"/>
              <a:t>Physics</a:t>
            </a:r>
          </a:p>
        </p:txBody>
      </p:sp>
      <p:pic>
        <p:nvPicPr>
          <p:cNvPr id="235" name="Picture 234">
            <a:extLst>
              <a:ext uri="{FF2B5EF4-FFF2-40B4-BE49-F238E27FC236}">
                <a16:creationId xmlns:a16="http://schemas.microsoft.com/office/drawing/2014/main" id="{E1B880C6-2730-4EE9-AA83-0891EDFCF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8227" y="16248453"/>
            <a:ext cx="426042" cy="401079"/>
          </a:xfrm>
          <a:prstGeom prst="rect">
            <a:avLst/>
          </a:prstGeom>
        </p:spPr>
      </p:pic>
      <p:pic>
        <p:nvPicPr>
          <p:cNvPr id="236" name="Picture 6" descr="Fun States Of Matter Quiz Free Interactive General - Cartoon ...">
            <a:extLst>
              <a:ext uri="{FF2B5EF4-FFF2-40B4-BE49-F238E27FC236}">
                <a16:creationId xmlns:a16="http://schemas.microsoft.com/office/drawing/2014/main" id="{055E2E86-715C-41FE-BD86-4B448DB4E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547" y="16470036"/>
            <a:ext cx="1086877" cy="63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" name="Picture 2" descr="Sodium Element Symbol Black and White Illustration - Twinkl">
            <a:extLst>
              <a:ext uri="{FF2B5EF4-FFF2-40B4-BE49-F238E27FC236}">
                <a16:creationId xmlns:a16="http://schemas.microsoft.com/office/drawing/2014/main" id="{2E90EF87-556F-46A7-AAA3-2A2C470EB6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1" t="-2504" r="23866" b="-5126"/>
          <a:stretch/>
        </p:blipFill>
        <p:spPr bwMode="auto">
          <a:xfrm>
            <a:off x="6684454" y="16747238"/>
            <a:ext cx="475841" cy="49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" name="Picture 148">
            <a:extLst>
              <a:ext uri="{FF2B5EF4-FFF2-40B4-BE49-F238E27FC236}">
                <a16:creationId xmlns:a16="http://schemas.microsoft.com/office/drawing/2014/main" id="{36F17943-C115-45EE-B1DD-00ED7456FFD3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2"/>
          <a:stretch>
            <a:fillRect/>
          </a:stretch>
        </p:blipFill>
        <p:spPr bwMode="auto">
          <a:xfrm>
            <a:off x="3247718" y="16567443"/>
            <a:ext cx="10572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" name="Graphic 36" descr="Stomach">
            <a:extLst>
              <a:ext uri="{FF2B5EF4-FFF2-40B4-BE49-F238E27FC236}">
                <a16:creationId xmlns:a16="http://schemas.microsoft.com/office/drawing/2014/main" id="{344B64DB-A963-48AF-8B68-F64D6FC9F8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771" y="16476209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" name="Picture 119">
            <a:extLst>
              <a:ext uri="{FF2B5EF4-FFF2-40B4-BE49-F238E27FC236}">
                <a16:creationId xmlns:a16="http://schemas.microsoft.com/office/drawing/2014/main" id="{C6FBDCF3-98C0-465D-B430-757EF3E92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78" y="16423482"/>
            <a:ext cx="3683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" name="Picture 114">
            <a:extLst>
              <a:ext uri="{FF2B5EF4-FFF2-40B4-BE49-F238E27FC236}">
                <a16:creationId xmlns:a16="http://schemas.microsoft.com/office/drawing/2014/main" id="{070761E3-FA51-4AE8-9DC6-DF520842C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2652">
            <a:off x="1220078" y="16408462"/>
            <a:ext cx="604838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" name="Picture 2">
            <a:extLst>
              <a:ext uri="{FF2B5EF4-FFF2-40B4-BE49-F238E27FC236}">
                <a16:creationId xmlns:a16="http://schemas.microsoft.com/office/drawing/2014/main" id="{5CBA5B16-E527-4C83-B60A-02E262F41257}"/>
              </a:ext>
            </a:extLst>
          </p:cNvPr>
          <p:cNvPicPr>
            <a:picLocks noChangeAspect="1"/>
          </p:cNvPicPr>
          <p:nvPr/>
        </p:nvPicPr>
        <p:blipFill>
          <a:blip r:embed="rId11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244" y="14563055"/>
            <a:ext cx="584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" name="Picture 18">
            <a:extLst>
              <a:ext uri="{FF2B5EF4-FFF2-40B4-BE49-F238E27FC236}">
                <a16:creationId xmlns:a16="http://schemas.microsoft.com/office/drawing/2014/main" id="{B25F6DF8-28C7-43C9-B997-4DB1987E8874}"/>
              </a:ext>
            </a:extLst>
          </p:cNvPr>
          <p:cNvPicPr>
            <a:picLocks noChangeAspect="1"/>
          </p:cNvPicPr>
          <p:nvPr/>
        </p:nvPicPr>
        <p:blipFill>
          <a:blip r:embed="rId1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1" t="4607" r="7124" b="6715"/>
          <a:stretch>
            <a:fillRect/>
          </a:stretch>
        </p:blipFill>
        <p:spPr bwMode="auto">
          <a:xfrm>
            <a:off x="2513105" y="14763660"/>
            <a:ext cx="4238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" name="Graphic 472" descr="Deciduous tree">
            <a:extLst>
              <a:ext uri="{FF2B5EF4-FFF2-40B4-BE49-F238E27FC236}">
                <a16:creationId xmlns:a16="http://schemas.microsoft.com/office/drawing/2014/main" id="{42011608-7E4D-47ED-B06C-EC4E3BC0D7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42" y="13970753"/>
            <a:ext cx="52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" name="Picture 22">
            <a:extLst>
              <a:ext uri="{FF2B5EF4-FFF2-40B4-BE49-F238E27FC236}">
                <a16:creationId xmlns:a16="http://schemas.microsoft.com/office/drawing/2014/main" id="{8E3D0BD7-13B8-4494-9EF8-E3DD06FDB1DC}"/>
              </a:ext>
            </a:extLst>
          </p:cNvPr>
          <p:cNvPicPr>
            <a:picLocks noChangeAspect="1"/>
          </p:cNvPicPr>
          <p:nvPr/>
        </p:nvPicPr>
        <p:blipFill>
          <a:blip r:embed="rId1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22" y="14506569"/>
            <a:ext cx="522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" name="Picture 517">
            <a:extLst>
              <a:ext uri="{FF2B5EF4-FFF2-40B4-BE49-F238E27FC236}">
                <a16:creationId xmlns:a16="http://schemas.microsoft.com/office/drawing/2014/main" id="{4961AB40-8E9E-4CFD-AC9D-D865B2B1E6AC}"/>
              </a:ext>
            </a:extLst>
          </p:cNvPr>
          <p:cNvPicPr>
            <a:picLocks noChangeAspect="1"/>
          </p:cNvPicPr>
          <p:nvPr/>
        </p:nvPicPr>
        <p:blipFill>
          <a:blip r:embed="rId1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177" y="14115380"/>
            <a:ext cx="3206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" name="Picture 24" descr="IGCSE Chemistry 2017: 1.21: Identify an Element as a Metal or a ...">
            <a:extLst>
              <a:ext uri="{FF2B5EF4-FFF2-40B4-BE49-F238E27FC236}">
                <a16:creationId xmlns:a16="http://schemas.microsoft.com/office/drawing/2014/main" id="{2404BBA6-1603-41FB-B793-90688287D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562" y="14425716"/>
            <a:ext cx="861180" cy="50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9" name="Picture 18" descr="Filtration Clipart Clipground Choir Singers Clip Art - Clip Art Of ...">
            <a:extLst>
              <a:ext uri="{FF2B5EF4-FFF2-40B4-BE49-F238E27FC236}">
                <a16:creationId xmlns:a16="http://schemas.microsoft.com/office/drawing/2014/main" id="{6295CBDF-28DB-4FA9-93CB-D4905871B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48" y="14610360"/>
            <a:ext cx="404105" cy="55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" name="Picture 34">
            <a:extLst>
              <a:ext uri="{FF2B5EF4-FFF2-40B4-BE49-F238E27FC236}">
                <a16:creationId xmlns:a16="http://schemas.microsoft.com/office/drawing/2014/main" id="{E6F86827-3FDC-4F91-841B-15D9CB411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393" y="14815209"/>
            <a:ext cx="3746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" name="Picture 58">
            <a:extLst>
              <a:ext uri="{FF2B5EF4-FFF2-40B4-BE49-F238E27FC236}">
                <a16:creationId xmlns:a16="http://schemas.microsoft.com/office/drawing/2014/main" id="{0D094347-B190-4BB8-BBA7-9AD9B0A1C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395" y="13703430"/>
            <a:ext cx="465130" cy="50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" name="Picture 24">
            <a:extLst>
              <a:ext uri="{FF2B5EF4-FFF2-40B4-BE49-F238E27FC236}">
                <a16:creationId xmlns:a16="http://schemas.microsoft.com/office/drawing/2014/main" id="{97C4FCE2-4F7D-4F42-9E28-91A6C200C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844" y="13603749"/>
            <a:ext cx="511779" cy="42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" name="Picture 3">
            <a:extLst>
              <a:ext uri="{FF2B5EF4-FFF2-40B4-BE49-F238E27FC236}">
                <a16:creationId xmlns:a16="http://schemas.microsoft.com/office/drawing/2014/main" id="{53BDAD32-7EAC-497D-9483-27AC957E0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2" t="47617" r="64043" b="41016"/>
          <a:stretch>
            <a:fillRect/>
          </a:stretch>
        </p:blipFill>
        <p:spPr bwMode="auto">
          <a:xfrm>
            <a:off x="3207671" y="12343233"/>
            <a:ext cx="6000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" name="Picture 272">
            <a:extLst>
              <a:ext uri="{FF2B5EF4-FFF2-40B4-BE49-F238E27FC236}">
                <a16:creationId xmlns:a16="http://schemas.microsoft.com/office/drawing/2014/main" id="{393ECF32-56A3-4D18-A11A-BDC5BBB93FD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901594" y="12915525"/>
            <a:ext cx="1068431" cy="380743"/>
          </a:xfrm>
          <a:prstGeom prst="rect">
            <a:avLst/>
          </a:prstGeom>
        </p:spPr>
      </p:pic>
      <p:pic>
        <p:nvPicPr>
          <p:cNvPr id="274" name="Picture 6" descr="Clip Art Combustion Chemical Change Physical Chang Phlogisticated ...">
            <a:extLst>
              <a:ext uri="{FF2B5EF4-FFF2-40B4-BE49-F238E27FC236}">
                <a16:creationId xmlns:a16="http://schemas.microsoft.com/office/drawing/2014/main" id="{CF9A0A7B-16CD-42CC-923E-0F2405B73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247" y="12546839"/>
            <a:ext cx="530578" cy="63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" name="Picture 4" descr="Endothermic and Exothermic Illustration - Twinkl">
            <a:extLst>
              <a:ext uri="{FF2B5EF4-FFF2-40B4-BE49-F238E27FC236}">
                <a16:creationId xmlns:a16="http://schemas.microsoft.com/office/drawing/2014/main" id="{4588A147-086E-4006-9901-33FBB776D7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2" r="23094"/>
          <a:stretch/>
        </p:blipFill>
        <p:spPr bwMode="auto">
          <a:xfrm>
            <a:off x="6135190" y="12493789"/>
            <a:ext cx="444417" cy="8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" name="Picture 27">
            <a:extLst>
              <a:ext uri="{FF2B5EF4-FFF2-40B4-BE49-F238E27FC236}">
                <a16:creationId xmlns:a16="http://schemas.microsoft.com/office/drawing/2014/main" id="{BF54C5A1-3438-45DC-800D-33ECFF2C2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887" y="12725898"/>
            <a:ext cx="517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" name="Picture 29">
            <a:extLst>
              <a:ext uri="{FF2B5EF4-FFF2-40B4-BE49-F238E27FC236}">
                <a16:creationId xmlns:a16="http://schemas.microsoft.com/office/drawing/2014/main" id="{C0890CB6-277A-4C3E-A744-E87D8BEFF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34" y="12511687"/>
            <a:ext cx="477045" cy="32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8" name="Picture 10" descr="Image result for evolution icon">
            <a:extLst>
              <a:ext uri="{FF2B5EF4-FFF2-40B4-BE49-F238E27FC236}">
                <a16:creationId xmlns:a16="http://schemas.microsoft.com/office/drawing/2014/main" id="{72690506-AF23-4743-9C05-B02122B82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852" y="11730512"/>
            <a:ext cx="742615" cy="38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" name="Picture 278">
            <a:extLst>
              <a:ext uri="{FF2B5EF4-FFF2-40B4-BE49-F238E27FC236}">
                <a16:creationId xmlns:a16="http://schemas.microsoft.com/office/drawing/2014/main" id="{7E2414CD-87E4-4816-8868-A3C1B0E37A2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925524" y="11725534"/>
            <a:ext cx="559833" cy="677837"/>
          </a:xfrm>
          <a:prstGeom prst="rect">
            <a:avLst/>
          </a:prstGeom>
        </p:spPr>
      </p:pic>
      <p:pic>
        <p:nvPicPr>
          <p:cNvPr id="280" name="Picture 279">
            <a:extLst>
              <a:ext uri="{FF2B5EF4-FFF2-40B4-BE49-F238E27FC236}">
                <a16:creationId xmlns:a16="http://schemas.microsoft.com/office/drawing/2014/main" id="{F5C1A5FA-63E1-48EE-A76F-1C301BB77067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069852" y="11730361"/>
            <a:ext cx="637074" cy="645417"/>
          </a:xfrm>
          <a:prstGeom prst="rect">
            <a:avLst/>
          </a:prstGeom>
        </p:spPr>
      </p:pic>
      <p:pic>
        <p:nvPicPr>
          <p:cNvPr id="283" name="Picture 11">
            <a:extLst>
              <a:ext uri="{FF2B5EF4-FFF2-40B4-BE49-F238E27FC236}">
                <a16:creationId xmlns:a16="http://schemas.microsoft.com/office/drawing/2014/main" id="{822C31C5-FE7B-4B4C-AE54-B5A0950F65D8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498" y="11087418"/>
            <a:ext cx="54927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4" name="Picture 5">
            <a:extLst>
              <a:ext uri="{FF2B5EF4-FFF2-40B4-BE49-F238E27FC236}">
                <a16:creationId xmlns:a16="http://schemas.microsoft.com/office/drawing/2014/main" id="{661FFDB1-2A7F-475C-A493-D48C2A85C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4" t="44202" r="20155" b="43439"/>
          <a:stretch>
            <a:fillRect/>
          </a:stretch>
        </p:blipFill>
        <p:spPr bwMode="auto">
          <a:xfrm>
            <a:off x="7942262" y="10696741"/>
            <a:ext cx="320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9" name="Picture 288">
            <a:extLst>
              <a:ext uri="{FF2B5EF4-FFF2-40B4-BE49-F238E27FC236}">
                <a16:creationId xmlns:a16="http://schemas.microsoft.com/office/drawing/2014/main" id="{7CFE610E-0D16-4BA6-A19E-6A5088EB61ED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057001" y="10594283"/>
            <a:ext cx="548482" cy="404355"/>
          </a:xfrm>
          <a:prstGeom prst="rect">
            <a:avLst/>
          </a:prstGeom>
        </p:spPr>
      </p:pic>
      <p:pic>
        <p:nvPicPr>
          <p:cNvPr id="290" name="Picture 52">
            <a:extLst>
              <a:ext uri="{FF2B5EF4-FFF2-40B4-BE49-F238E27FC236}">
                <a16:creationId xmlns:a16="http://schemas.microsoft.com/office/drawing/2014/main" id="{D8F64710-1B14-4162-A74C-513EFE46C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006" y="10731534"/>
            <a:ext cx="5699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1" name="Picture 58">
            <a:extLst>
              <a:ext uri="{FF2B5EF4-FFF2-40B4-BE49-F238E27FC236}">
                <a16:creationId xmlns:a16="http://schemas.microsoft.com/office/drawing/2014/main" id="{A892DFEA-6A40-4587-A208-8A13B1232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187" y="10689237"/>
            <a:ext cx="360739" cy="3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2" name="Picture 75">
            <a:extLst>
              <a:ext uri="{FF2B5EF4-FFF2-40B4-BE49-F238E27FC236}">
                <a16:creationId xmlns:a16="http://schemas.microsoft.com/office/drawing/2014/main" id="{CEE87AEC-5B05-4DB6-BA1B-6B347BC9E8E2}"/>
              </a:ext>
            </a:extLst>
          </p:cNvPr>
          <p:cNvPicPr>
            <a:picLocks noChangeAspect="1"/>
          </p:cNvPicPr>
          <p:nvPr/>
        </p:nvPicPr>
        <p:blipFill>
          <a:blip r:embed="rId3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11" y="2988890"/>
            <a:ext cx="738948" cy="67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3" name="Picture 77">
            <a:extLst>
              <a:ext uri="{FF2B5EF4-FFF2-40B4-BE49-F238E27FC236}">
                <a16:creationId xmlns:a16="http://schemas.microsoft.com/office/drawing/2014/main" id="{AC5ABC51-8F56-4A02-9AA2-5826CEDDCF8D}"/>
              </a:ext>
            </a:extLst>
          </p:cNvPr>
          <p:cNvPicPr>
            <a:picLocks noChangeAspect="1"/>
          </p:cNvPicPr>
          <p:nvPr/>
        </p:nvPicPr>
        <p:blipFill>
          <a:blip r:embed="rId3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6" r="5719" b="5782"/>
          <a:stretch>
            <a:fillRect/>
          </a:stretch>
        </p:blipFill>
        <p:spPr bwMode="auto">
          <a:xfrm rot="3306134">
            <a:off x="1533522" y="4193249"/>
            <a:ext cx="4937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4" name="Picture 293">
            <a:extLst>
              <a:ext uri="{FF2B5EF4-FFF2-40B4-BE49-F238E27FC236}">
                <a16:creationId xmlns:a16="http://schemas.microsoft.com/office/drawing/2014/main" id="{B08179EB-4678-44A1-954C-ADB9C1A57E0A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53078" y="3639975"/>
            <a:ext cx="618267" cy="568806"/>
          </a:xfrm>
          <a:prstGeom prst="rect">
            <a:avLst/>
          </a:prstGeom>
        </p:spPr>
      </p:pic>
      <p:pic>
        <p:nvPicPr>
          <p:cNvPr id="295" name="Picture 294">
            <a:extLst>
              <a:ext uri="{FF2B5EF4-FFF2-40B4-BE49-F238E27FC236}">
                <a16:creationId xmlns:a16="http://schemas.microsoft.com/office/drawing/2014/main" id="{7CE201DB-46EB-48FF-9B3F-5F309B105C2C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6598" t="-2373" r="4367" b="14228"/>
          <a:stretch/>
        </p:blipFill>
        <p:spPr>
          <a:xfrm>
            <a:off x="3259204" y="3162644"/>
            <a:ext cx="1138307" cy="375641"/>
          </a:xfrm>
          <a:prstGeom prst="rect">
            <a:avLst/>
          </a:prstGeom>
        </p:spPr>
      </p:pic>
      <p:pic>
        <p:nvPicPr>
          <p:cNvPr id="296" name="Picture 295">
            <a:extLst>
              <a:ext uri="{FF2B5EF4-FFF2-40B4-BE49-F238E27FC236}">
                <a16:creationId xmlns:a16="http://schemas.microsoft.com/office/drawing/2014/main" id="{0E83AAB7-8B07-4DE7-8F02-C77EB1958C61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007044" y="3361289"/>
            <a:ext cx="729436" cy="607863"/>
          </a:xfrm>
          <a:prstGeom prst="rect">
            <a:avLst/>
          </a:prstGeom>
        </p:spPr>
      </p:pic>
      <p:pic>
        <p:nvPicPr>
          <p:cNvPr id="298" name="Picture 42">
            <a:extLst>
              <a:ext uri="{FF2B5EF4-FFF2-40B4-BE49-F238E27FC236}">
                <a16:creationId xmlns:a16="http://schemas.microsoft.com/office/drawing/2014/main" id="{BF46B47F-07EF-4195-B202-30C4668DA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07" y="4438340"/>
            <a:ext cx="5730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0" name="Picture 27">
            <a:extLst>
              <a:ext uri="{FF2B5EF4-FFF2-40B4-BE49-F238E27FC236}">
                <a16:creationId xmlns:a16="http://schemas.microsoft.com/office/drawing/2014/main" id="{69D4A056-484A-4C8F-B4CD-F5381730CC3F}"/>
              </a:ext>
            </a:extLst>
          </p:cNvPr>
          <p:cNvPicPr>
            <a:picLocks noChangeAspect="1"/>
          </p:cNvPicPr>
          <p:nvPr/>
        </p:nvPicPr>
        <p:blipFill>
          <a:blip r:embed="rId41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79" y="4914277"/>
            <a:ext cx="5921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1" name="Picture 40">
            <a:extLst>
              <a:ext uri="{FF2B5EF4-FFF2-40B4-BE49-F238E27FC236}">
                <a16:creationId xmlns:a16="http://schemas.microsoft.com/office/drawing/2014/main" id="{5C3FA9AC-87A6-4018-AAF8-C33CB20D6407}"/>
              </a:ext>
            </a:extLst>
          </p:cNvPr>
          <p:cNvPicPr>
            <a:picLocks noChangeAspect="1"/>
          </p:cNvPicPr>
          <p:nvPr/>
        </p:nvPicPr>
        <p:blipFill>
          <a:blip r:embed="rId4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56" y="5620887"/>
            <a:ext cx="423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2" name="Picture 39">
            <a:extLst>
              <a:ext uri="{FF2B5EF4-FFF2-40B4-BE49-F238E27FC236}">
                <a16:creationId xmlns:a16="http://schemas.microsoft.com/office/drawing/2014/main" id="{5CCE7C4E-7BA7-4CAF-B0F6-B6D5A50BF38E}"/>
              </a:ext>
            </a:extLst>
          </p:cNvPr>
          <p:cNvPicPr>
            <a:picLocks noChangeAspect="1"/>
          </p:cNvPicPr>
          <p:nvPr/>
        </p:nvPicPr>
        <p:blipFill>
          <a:blip r:embed="rId4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" r="6369" b="-1161"/>
          <a:stretch>
            <a:fillRect/>
          </a:stretch>
        </p:blipFill>
        <p:spPr bwMode="auto">
          <a:xfrm>
            <a:off x="424584" y="6117832"/>
            <a:ext cx="5143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3" name="Picture 302">
            <a:extLst>
              <a:ext uri="{FF2B5EF4-FFF2-40B4-BE49-F238E27FC236}">
                <a16:creationId xmlns:a16="http://schemas.microsoft.com/office/drawing/2014/main" id="{0D4D5FBE-C5CB-4EC1-9B62-53E734559C88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t="11924"/>
          <a:stretch/>
        </p:blipFill>
        <p:spPr>
          <a:xfrm>
            <a:off x="6701866" y="6339424"/>
            <a:ext cx="575713" cy="451674"/>
          </a:xfrm>
          <a:prstGeom prst="rect">
            <a:avLst/>
          </a:prstGeom>
        </p:spPr>
      </p:pic>
      <p:pic>
        <p:nvPicPr>
          <p:cNvPr id="304" name="Picture 303">
            <a:extLst>
              <a:ext uri="{FF2B5EF4-FFF2-40B4-BE49-F238E27FC236}">
                <a16:creationId xmlns:a16="http://schemas.microsoft.com/office/drawing/2014/main" id="{465D202B-E019-4AAD-A0AC-31EE509822C6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8125163" y="5623626"/>
            <a:ext cx="818703" cy="599408"/>
          </a:xfrm>
          <a:prstGeom prst="rect">
            <a:avLst/>
          </a:prstGeom>
        </p:spPr>
      </p:pic>
      <p:pic>
        <p:nvPicPr>
          <p:cNvPr id="305" name="Picture 21">
            <a:extLst>
              <a:ext uri="{FF2B5EF4-FFF2-40B4-BE49-F238E27FC236}">
                <a16:creationId xmlns:a16="http://schemas.microsoft.com/office/drawing/2014/main" id="{442F5CAC-3608-4D23-B06A-FD35FB614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83" y="6075172"/>
            <a:ext cx="52387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6" name="Picture 28" descr="Naming Covalent Compounds">
            <a:extLst>
              <a:ext uri="{FF2B5EF4-FFF2-40B4-BE49-F238E27FC236}">
                <a16:creationId xmlns:a16="http://schemas.microsoft.com/office/drawing/2014/main" id="{5B13730A-AB47-4863-9C8B-ADEC20DB09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54"/>
          <a:stretch/>
        </p:blipFill>
        <p:spPr bwMode="auto">
          <a:xfrm>
            <a:off x="4758413" y="6473317"/>
            <a:ext cx="613349" cy="52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" name="Picture 22" descr="Chromatography , Free Transparent Clipart - ClipartKey">
            <a:extLst>
              <a:ext uri="{FF2B5EF4-FFF2-40B4-BE49-F238E27FC236}">
                <a16:creationId xmlns:a16="http://schemas.microsoft.com/office/drawing/2014/main" id="{26F5F55F-8ABD-4699-8B03-E9895C51F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552" y="6462014"/>
            <a:ext cx="630245" cy="56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" name="Picture 98">
            <a:extLst>
              <a:ext uri="{FF2B5EF4-FFF2-40B4-BE49-F238E27FC236}">
                <a16:creationId xmlns:a16="http://schemas.microsoft.com/office/drawing/2014/main" id="{DDABBC9B-3861-41D4-A938-03BA88D349F4}"/>
              </a:ext>
            </a:extLst>
          </p:cNvPr>
          <p:cNvPicPr>
            <a:picLocks noChangeAspect="1"/>
          </p:cNvPicPr>
          <p:nvPr/>
        </p:nvPicPr>
        <p:blipFill>
          <a:blip r:embed="rId49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582" y="7155509"/>
            <a:ext cx="56832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1" name="Picture 18" descr="Image result for kidney icon">
            <a:extLst>
              <a:ext uri="{FF2B5EF4-FFF2-40B4-BE49-F238E27FC236}">
                <a16:creationId xmlns:a16="http://schemas.microsoft.com/office/drawing/2014/main" id="{DAACDB46-A0B0-4035-94E9-D92080AD4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436" y="7176377"/>
            <a:ext cx="4413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2" name="Picture 93">
            <a:extLst>
              <a:ext uri="{FF2B5EF4-FFF2-40B4-BE49-F238E27FC236}">
                <a16:creationId xmlns:a16="http://schemas.microsoft.com/office/drawing/2014/main" id="{E2AB9CDA-5218-438E-8F46-7691340B62F2}"/>
              </a:ext>
            </a:extLst>
          </p:cNvPr>
          <p:cNvPicPr>
            <a:picLocks noChangeAspect="1"/>
          </p:cNvPicPr>
          <p:nvPr/>
        </p:nvPicPr>
        <p:blipFill>
          <a:blip r:embed="rId51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68" y="7781417"/>
            <a:ext cx="4064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4" name="Picture 93">
            <a:extLst>
              <a:ext uri="{FF2B5EF4-FFF2-40B4-BE49-F238E27FC236}">
                <a16:creationId xmlns:a16="http://schemas.microsoft.com/office/drawing/2014/main" id="{CDB18552-FF29-4B43-BFD8-1AC76D3FC1AF}"/>
              </a:ext>
            </a:extLst>
          </p:cNvPr>
          <p:cNvPicPr>
            <a:picLocks noChangeAspect="1"/>
          </p:cNvPicPr>
          <p:nvPr/>
        </p:nvPicPr>
        <p:blipFill>
          <a:blip r:embed="rId51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68" y="7781417"/>
            <a:ext cx="4064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5" name="Picture 354">
            <a:extLst>
              <a:ext uri="{FF2B5EF4-FFF2-40B4-BE49-F238E27FC236}">
                <a16:creationId xmlns:a16="http://schemas.microsoft.com/office/drawing/2014/main" id="{EE959E80-D4D4-49BC-B9C1-9CD5BC37C3D6}"/>
              </a:ext>
            </a:extLst>
          </p:cNvPr>
          <p:cNvPicPr>
            <a:picLocks noChangeAspect="1"/>
          </p:cNvPicPr>
          <p:nvPr/>
        </p:nvPicPr>
        <p:blipFill rotWithShape="1">
          <a:blip r:embed="rId52"/>
          <a:srcRect t="9046" r="26114" b="37760"/>
          <a:stretch/>
        </p:blipFill>
        <p:spPr>
          <a:xfrm>
            <a:off x="5351196" y="7127304"/>
            <a:ext cx="961975" cy="519975"/>
          </a:xfrm>
          <a:prstGeom prst="rect">
            <a:avLst/>
          </a:prstGeom>
        </p:spPr>
      </p:pic>
      <p:pic>
        <p:nvPicPr>
          <p:cNvPr id="356" name="Picture 22">
            <a:extLst>
              <a:ext uri="{FF2B5EF4-FFF2-40B4-BE49-F238E27FC236}">
                <a16:creationId xmlns:a16="http://schemas.microsoft.com/office/drawing/2014/main" id="{AB63E24F-A7AF-433F-A96F-0697C16B6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48313" flipH="1" flipV="1">
            <a:off x="1896386" y="8163635"/>
            <a:ext cx="56197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" name="Picture 24">
            <a:extLst>
              <a:ext uri="{FF2B5EF4-FFF2-40B4-BE49-F238E27FC236}">
                <a16:creationId xmlns:a16="http://schemas.microsoft.com/office/drawing/2014/main" id="{BC01313D-436A-427E-9F0D-AE858D333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387" y="8233264"/>
            <a:ext cx="511779" cy="42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0" name="Picture 22">
            <a:extLst>
              <a:ext uri="{FF2B5EF4-FFF2-40B4-BE49-F238E27FC236}">
                <a16:creationId xmlns:a16="http://schemas.microsoft.com/office/drawing/2014/main" id="{7486BBC7-0B48-432A-AD51-4D8CD51E7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523" y="7687332"/>
            <a:ext cx="4000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1" name="Picture 36">
            <a:extLst>
              <a:ext uri="{FF2B5EF4-FFF2-40B4-BE49-F238E27FC236}">
                <a16:creationId xmlns:a16="http://schemas.microsoft.com/office/drawing/2014/main" id="{294131FA-1BDB-44C2-A4A3-048442B44C05}"/>
              </a:ext>
            </a:extLst>
          </p:cNvPr>
          <p:cNvPicPr>
            <a:picLocks noChangeAspect="1"/>
          </p:cNvPicPr>
          <p:nvPr/>
        </p:nvPicPr>
        <p:blipFill>
          <a:blip r:embed="rId5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49" y="7640351"/>
            <a:ext cx="55562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2" name="Picture 500">
            <a:extLst>
              <a:ext uri="{FF2B5EF4-FFF2-40B4-BE49-F238E27FC236}">
                <a16:creationId xmlns:a16="http://schemas.microsoft.com/office/drawing/2014/main" id="{14592619-20AF-49CC-BA50-B1D35E94F12B}"/>
              </a:ext>
            </a:extLst>
          </p:cNvPr>
          <p:cNvPicPr>
            <a:picLocks noChangeAspect="1"/>
          </p:cNvPicPr>
          <p:nvPr/>
        </p:nvPicPr>
        <p:blipFill>
          <a:blip r:embed="rId5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5"/>
          <a:stretch>
            <a:fillRect/>
          </a:stretch>
        </p:blipFill>
        <p:spPr bwMode="auto">
          <a:xfrm>
            <a:off x="7312715" y="7387572"/>
            <a:ext cx="333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3" name="Picture 731">
            <a:extLst>
              <a:ext uri="{FF2B5EF4-FFF2-40B4-BE49-F238E27FC236}">
                <a16:creationId xmlns:a16="http://schemas.microsoft.com/office/drawing/2014/main" id="{2DD10BDC-0604-4156-BFB5-05840C2FB9EB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636" y="9388689"/>
            <a:ext cx="4794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4" name="Picture 28">
            <a:extLst>
              <a:ext uri="{FF2B5EF4-FFF2-40B4-BE49-F238E27FC236}">
                <a16:creationId xmlns:a16="http://schemas.microsoft.com/office/drawing/2014/main" id="{54898EA3-834E-4997-B63A-2365291D2734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6" r="1201"/>
          <a:stretch>
            <a:fillRect/>
          </a:stretch>
        </p:blipFill>
        <p:spPr bwMode="auto">
          <a:xfrm>
            <a:off x="8803331" y="7750532"/>
            <a:ext cx="8604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5" name="Graphic 466" descr="Needle">
            <a:extLst>
              <a:ext uri="{FF2B5EF4-FFF2-40B4-BE49-F238E27FC236}">
                <a16:creationId xmlns:a16="http://schemas.microsoft.com/office/drawing/2014/main" id="{C82C8B57-1DF1-46E7-89D6-8E3D919E1C41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689" y="7131579"/>
            <a:ext cx="6096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3" name="Picture 372">
            <a:extLst>
              <a:ext uri="{FF2B5EF4-FFF2-40B4-BE49-F238E27FC236}">
                <a16:creationId xmlns:a16="http://schemas.microsoft.com/office/drawing/2014/main" id="{17CDACEE-C269-4E66-84EA-919A11CAA03D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6060364" y="8481407"/>
            <a:ext cx="468966" cy="444605"/>
          </a:xfrm>
          <a:prstGeom prst="rect">
            <a:avLst/>
          </a:prstGeom>
        </p:spPr>
      </p:pic>
      <p:pic>
        <p:nvPicPr>
          <p:cNvPr id="255" name="Picture 254">
            <a:extLst>
              <a:ext uri="{FF2B5EF4-FFF2-40B4-BE49-F238E27FC236}">
                <a16:creationId xmlns:a16="http://schemas.microsoft.com/office/drawing/2014/main" id="{0292F1B5-8B58-44A8-97DA-F16B3ABB574C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6569343" y="197550"/>
            <a:ext cx="2609314" cy="1322947"/>
          </a:xfrm>
          <a:prstGeom prst="rect">
            <a:avLst/>
          </a:prstGeom>
        </p:spPr>
      </p:pic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45B17894-6DF1-4ACA-A162-658FF2077EB9}"/>
              </a:ext>
            </a:extLst>
          </p:cNvPr>
          <p:cNvCxnSpPr>
            <a:cxnSpLocks/>
          </p:cNvCxnSpPr>
          <p:nvPr/>
        </p:nvCxnSpPr>
        <p:spPr>
          <a:xfrm>
            <a:off x="964457" y="9356111"/>
            <a:ext cx="511902" cy="35090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7DF44DAB-FD79-42E3-82C3-B5D1BC623A3E}"/>
              </a:ext>
            </a:extLst>
          </p:cNvPr>
          <p:cNvCxnSpPr>
            <a:cxnSpLocks/>
          </p:cNvCxnSpPr>
          <p:nvPr/>
        </p:nvCxnSpPr>
        <p:spPr>
          <a:xfrm flipV="1">
            <a:off x="1022982" y="11013198"/>
            <a:ext cx="440327" cy="21215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C721C3DC-DA32-4A06-8E8A-91AFDC1BC7A4}"/>
              </a:ext>
            </a:extLst>
          </p:cNvPr>
          <p:cNvCxnSpPr>
            <a:cxnSpLocks/>
          </p:cNvCxnSpPr>
          <p:nvPr/>
        </p:nvCxnSpPr>
        <p:spPr>
          <a:xfrm>
            <a:off x="4650004" y="8930371"/>
            <a:ext cx="307542" cy="38156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TextBox 258">
            <a:extLst>
              <a:ext uri="{FF2B5EF4-FFF2-40B4-BE49-F238E27FC236}">
                <a16:creationId xmlns:a16="http://schemas.microsoft.com/office/drawing/2014/main" id="{BDD5AFEE-35CF-496A-93B7-B437B1AE63EB}"/>
              </a:ext>
            </a:extLst>
          </p:cNvPr>
          <p:cNvSpPr txBox="1"/>
          <p:nvPr/>
        </p:nvSpPr>
        <p:spPr>
          <a:xfrm>
            <a:off x="4394945" y="8466947"/>
            <a:ext cx="1338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Calculating energy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DF2BF39A-48C3-44A6-9A27-5A4305527C93}"/>
              </a:ext>
            </a:extLst>
          </p:cNvPr>
          <p:cNvSpPr txBox="1"/>
          <p:nvPr/>
        </p:nvSpPr>
        <p:spPr>
          <a:xfrm>
            <a:off x="138841" y="8538067"/>
            <a:ext cx="1338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Atomic structure and atomic patterns</a:t>
            </a:r>
          </a:p>
        </p:txBody>
      </p:sp>
      <p:pic>
        <p:nvPicPr>
          <p:cNvPr id="261" name="Picture 2">
            <a:extLst>
              <a:ext uri="{FF2B5EF4-FFF2-40B4-BE49-F238E27FC236}">
                <a16:creationId xmlns:a16="http://schemas.microsoft.com/office/drawing/2014/main" id="{6CE7DCCA-A83C-4EDE-BF43-A715B6A8F45C}"/>
              </a:ext>
            </a:extLst>
          </p:cNvPr>
          <p:cNvPicPr>
            <a:picLocks noChangeAspect="1"/>
          </p:cNvPicPr>
          <p:nvPr/>
        </p:nvPicPr>
        <p:blipFill>
          <a:blip r:embed="rId11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44" y="10547328"/>
            <a:ext cx="584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" name="Picture 44">
            <a:extLst>
              <a:ext uri="{FF2B5EF4-FFF2-40B4-BE49-F238E27FC236}">
                <a16:creationId xmlns:a16="http://schemas.microsoft.com/office/drawing/2014/main" id="{474206B1-26AC-401D-93DF-D6857D3EC13F}"/>
              </a:ext>
            </a:extLst>
          </p:cNvPr>
          <p:cNvPicPr>
            <a:picLocks noChangeAspect="1"/>
          </p:cNvPicPr>
          <p:nvPr/>
        </p:nvPicPr>
        <p:blipFill>
          <a:blip r:embed="rId6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46" y="11466143"/>
            <a:ext cx="46196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" name="Picture 99">
            <a:extLst>
              <a:ext uri="{FF2B5EF4-FFF2-40B4-BE49-F238E27FC236}">
                <a16:creationId xmlns:a16="http://schemas.microsoft.com/office/drawing/2014/main" id="{DCF01A74-14E6-4C3F-A2A3-B551F056FEBF}"/>
              </a:ext>
            </a:extLst>
          </p:cNvPr>
          <p:cNvPicPr>
            <a:picLocks noChangeAspect="1"/>
          </p:cNvPicPr>
          <p:nvPr/>
        </p:nvPicPr>
        <p:blipFill>
          <a:blip r:embed="rId6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30" y="11526214"/>
            <a:ext cx="429081" cy="72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Picture 43">
            <a:extLst>
              <a:ext uri="{FF2B5EF4-FFF2-40B4-BE49-F238E27FC236}">
                <a16:creationId xmlns:a16="http://schemas.microsoft.com/office/drawing/2014/main" id="{83506F6D-39EE-47DD-8CA7-14C85104B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988" y="8243347"/>
            <a:ext cx="583240" cy="73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Picture 264">
            <a:extLst>
              <a:ext uri="{FF2B5EF4-FFF2-40B4-BE49-F238E27FC236}">
                <a16:creationId xmlns:a16="http://schemas.microsoft.com/office/drawing/2014/main" id="{D5D494F1-9543-4010-949D-955DFC56D974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406620" y="8483022"/>
            <a:ext cx="774791" cy="548448"/>
          </a:xfrm>
          <a:prstGeom prst="rect">
            <a:avLst/>
          </a:prstGeom>
        </p:spPr>
      </p:pic>
      <p:pic>
        <p:nvPicPr>
          <p:cNvPr id="266" name="Picture 265">
            <a:extLst>
              <a:ext uri="{FF2B5EF4-FFF2-40B4-BE49-F238E27FC236}">
                <a16:creationId xmlns:a16="http://schemas.microsoft.com/office/drawing/2014/main" id="{037CACDD-C4F3-449E-A5E9-ED2E7B24F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93" y="9810205"/>
            <a:ext cx="552013" cy="519670"/>
          </a:xfrm>
          <a:prstGeom prst="rect">
            <a:avLst/>
          </a:prstGeom>
        </p:spPr>
      </p:pic>
      <p:sp>
        <p:nvSpPr>
          <p:cNvPr id="267" name="TextBox 266">
            <a:extLst>
              <a:ext uri="{FF2B5EF4-FFF2-40B4-BE49-F238E27FC236}">
                <a16:creationId xmlns:a16="http://schemas.microsoft.com/office/drawing/2014/main" id="{1B951436-52C2-4633-B68C-C357912BB199}"/>
              </a:ext>
            </a:extLst>
          </p:cNvPr>
          <p:cNvSpPr txBox="1"/>
          <p:nvPr/>
        </p:nvSpPr>
        <p:spPr>
          <a:xfrm>
            <a:off x="100458" y="11115838"/>
            <a:ext cx="1338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Cells 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6763A6BE-F454-41FE-8BC1-D038CE01257D}"/>
              </a:ext>
            </a:extLst>
          </p:cNvPr>
          <p:cNvSpPr txBox="1"/>
          <p:nvPr/>
        </p:nvSpPr>
        <p:spPr>
          <a:xfrm>
            <a:off x="8046392" y="9790323"/>
            <a:ext cx="1338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Organisation</a:t>
            </a:r>
          </a:p>
        </p:txBody>
      </p:sp>
      <p:pic>
        <p:nvPicPr>
          <p:cNvPr id="269" name="Graphic 34" descr="Heart organ">
            <a:extLst>
              <a:ext uri="{FF2B5EF4-FFF2-40B4-BE49-F238E27FC236}">
                <a16:creationId xmlns:a16="http://schemas.microsoft.com/office/drawing/2014/main" id="{265FC3E5-2A64-422B-80FE-1C954B1A5DC2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72" y="9756594"/>
            <a:ext cx="667939" cy="6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" name="Graphic 21" descr="First aid kit">
            <a:extLst>
              <a:ext uri="{FF2B5EF4-FFF2-40B4-BE49-F238E27FC236}">
                <a16:creationId xmlns:a16="http://schemas.microsoft.com/office/drawing/2014/main" id="{9C19EB08-737F-4C5B-A6B5-4F6F367E0B4A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176" y="10074332"/>
            <a:ext cx="461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1" name="Picture 106">
            <a:extLst>
              <a:ext uri="{FF2B5EF4-FFF2-40B4-BE49-F238E27FC236}">
                <a16:creationId xmlns:a16="http://schemas.microsoft.com/office/drawing/2014/main" id="{68C1B214-7CEC-441B-B7EB-6744D82F15C5}"/>
              </a:ext>
            </a:extLst>
          </p:cNvPr>
          <p:cNvPicPr>
            <a:picLocks noChangeAspect="1"/>
          </p:cNvPicPr>
          <p:nvPr/>
        </p:nvPicPr>
        <p:blipFill>
          <a:blip r:embed="rId6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23" y="10125088"/>
            <a:ext cx="4254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8995</TotalTime>
  <Words>225</Words>
  <Application>Microsoft Office PowerPoint</Application>
  <PresentationFormat>Custom</PresentationFormat>
  <Paragraphs>89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Gill Sans MT Condensed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S Turner</cp:lastModifiedBy>
  <cp:revision>374</cp:revision>
  <cp:lastPrinted>2025-11-13T14:21:48Z</cp:lastPrinted>
  <dcterms:created xsi:type="dcterms:W3CDTF">2018-02-08T08:28:53Z</dcterms:created>
  <dcterms:modified xsi:type="dcterms:W3CDTF">2025-11-13T14:41:52Z</dcterms:modified>
</cp:coreProperties>
</file>