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9" r:id="rId2"/>
  </p:sldIdLst>
  <p:sldSz cx="9720263" cy="17640300"/>
  <p:notesSz cx="6797675" cy="9926638"/>
  <p:defaultTextStyle>
    <a:defPPr>
      <a:defRPr lang="en-US"/>
    </a:defPPr>
    <a:lvl1pPr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46100" indent="-88900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93788" indent="-179388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41475" indent="-2698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87575" indent="-3587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B5A"/>
    <a:srgbClr val="217C88"/>
    <a:srgbClr val="33CCCC"/>
    <a:srgbClr val="971B37"/>
    <a:srgbClr val="66FF33"/>
    <a:srgbClr val="00B050"/>
    <a:srgbClr val="144856"/>
    <a:srgbClr val="175A68"/>
    <a:srgbClr val="FE5E00"/>
    <a:srgbClr val="F8B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788" autoAdjust="0"/>
  </p:normalViewPr>
  <p:slideViewPr>
    <p:cSldViewPr snapToGrid="0">
      <p:cViewPr varScale="1">
        <p:scale>
          <a:sx n="41" d="100"/>
          <a:sy n="41" d="100"/>
        </p:scale>
        <p:origin x="35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29BEA-25BE-410D-BE5E-4E1FB9B7AF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3D4BE-B55E-433A-9C17-511AFFCFCE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09C514-2D65-4674-BC07-189380C6D537}" type="datetimeFigureOut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967AAB-A8DA-45DD-BCF9-C6AC8AC5E7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2EA3B57-EB49-4D5E-852F-16269B95C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28A05-BF62-4626-BD75-75C131079B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DC305-D814-4CC6-80FB-2B57E0F77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8974AD2-CA02-4F32-B9B2-45969E5EE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94E07EB-7754-4D6C-A7A1-2E61BC77E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B3009F-D282-44BC-9872-11F5120BD9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67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21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4CF9CA8-F906-4E44-816D-E4338D139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75E980-EC14-4530-9A05-2CC370F24BEF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3060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E1361-4954-4796-A70B-D500E73CA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AFEB-37FA-430C-9994-82C802A49526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513B4-4BC7-4F6A-B5E8-D2C28B32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CE5E3-4F27-45AD-BE67-7F45754B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51E4D-C462-460E-AF3B-F1AE0893E9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972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34FC3-D62B-4C48-AA2A-D50CF42A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01B2A-C51A-492E-A2C5-49601B97E846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DA28D-71DD-4D74-84BF-C2A9D9D22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2395E-05F1-4635-9DC7-67FEAEF3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884C-F9B9-4C9F-ADA9-CA5A25186A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154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25E8-70BB-4325-A0F7-C1608CC9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29D4-DE73-4527-B243-35F454742C3E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37BCD-9A2E-4FF2-9630-B4337307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5D8DC-5087-4292-AD7C-713DE07F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A6342-333D-47EC-879E-8D4DE1C9CE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940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22B21-D804-412A-AB43-77C106BE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FB993-D04A-483F-8C93-FF02181A99CE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35D85-1F5E-431F-9F7B-A559D086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9ADF8-9896-435E-819F-37C90F85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6CED7-45EB-4F8B-9FEC-C114A00693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43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3F834-BA4A-42C3-87F2-388C557A3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D8193-DD11-4FF3-A7DC-6673B3978C70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ECA7F-9A5E-43A2-8AE6-E310A394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2331D-31A4-42AD-9CC5-3B84E8D8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3E26F-FBCE-403D-92D7-E7CB0F147A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97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F24E5A-1E44-491D-98CF-646982AE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E08E8-304F-45D1-B4EB-FD2CCE3F64C3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E8534A-50CB-4833-92C1-BEAD89DC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2FA9C4-4D68-47DC-B063-469A55BBB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29CCB-7188-4756-AC36-13916F59C5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8704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7F5CAD-1C50-46AB-B229-4D7C5CAE4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A86A5-9268-4DEA-B1CA-6754B7A2FFCC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956DDB9-40CB-454B-81F9-79B8BF863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86B743A-12A8-48BB-A239-135C0DD3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EC80A-2668-4121-95B0-04E4058C23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727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1BA94AD-E937-4DF7-8538-D1BCF890D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DC25-882D-4C4E-9481-8C92F1177052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182D7F7-8CD8-413B-961C-D13D289B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7B5CF5-D746-42B4-A7BC-D20C9B7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8FF2-1AF6-44E3-A9DD-D7CECBB836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693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0B26F96-E68D-48CC-BA9D-83287D8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2C34B-04B3-4619-98E4-66517C91066D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EFEDA0E-B729-40F9-96C2-F83720E95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0729279-3864-46AD-9BD3-94C2D1E9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B0A6E-4CF8-453D-B8AB-1DD4DECFEC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519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453F03-61E2-4B85-859F-BCD2780D3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C8424-CBFD-4382-B2CC-7C273E6796D2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00E6CC-9D61-48DB-8B4B-2CB3701DB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B88A7E-B3BA-4265-8596-4CE9282C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68759-298B-4940-91BF-131EFC88DD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523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0BBF3B-FAD0-4EBE-A98C-71C32C3C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D856-3719-404D-B9A4-188AF8C44624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65AA3B-564A-4159-8EC0-D640F2BD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D08956-843F-45E1-849B-5A9FA08D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D0848-ADEC-4A1B-BCB8-4EC5EB9C29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753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D356FE-BFCD-4C26-B1B5-90884A0A1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A8B62F4-BB5E-4D30-B90F-6EE250793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1F930-1228-48A5-A996-FE190E99B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88864F-2C3D-4182-8209-D250A5679695}" type="datetimeFigureOut">
              <a:rPr lang="en-GB"/>
              <a:pPr>
                <a:defRPr/>
              </a:pPr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9DF96-A280-4963-80F7-C1178FDF1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BCA99-F51B-4210-B955-28AD7ADDC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3B0456-36CA-4749-93FF-B5B9BA6A53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Rectangle 205">
            <a:extLst>
              <a:ext uri="{FF2B5EF4-FFF2-40B4-BE49-F238E27FC236}">
                <a16:creationId xmlns:a16="http://schemas.microsoft.com/office/drawing/2014/main" id="{FEA7180E-49A4-4F6B-8999-DF50FCC29288}"/>
              </a:ext>
            </a:extLst>
          </p:cNvPr>
          <p:cNvSpPr/>
          <p:nvPr/>
        </p:nvSpPr>
        <p:spPr>
          <a:xfrm>
            <a:off x="64533" y="56465"/>
            <a:ext cx="9732258" cy="17525634"/>
          </a:xfrm>
          <a:prstGeom prst="rect">
            <a:avLst/>
          </a:prstGeom>
          <a:solidFill>
            <a:schemeClr val="bg1"/>
          </a:solidFill>
          <a:ln w="165100">
            <a:solidFill>
              <a:srgbClr val="AA97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62D29-C01F-49B4-93F2-C9751F4D7E4B}"/>
              </a:ext>
            </a:extLst>
          </p:cNvPr>
          <p:cNvSpPr/>
          <p:nvPr/>
        </p:nvSpPr>
        <p:spPr>
          <a:xfrm>
            <a:off x="1283011" y="29589193"/>
            <a:ext cx="721347" cy="1120429"/>
          </a:xfrm>
          <a:prstGeom prst="rect">
            <a:avLst/>
          </a:prstGeom>
          <a:solidFill>
            <a:schemeClr val="bg1"/>
          </a:solidFill>
          <a:ln w="165100">
            <a:solidFill>
              <a:srgbClr val="A7CB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 </a:t>
            </a:r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68E336B5-DC48-4795-9FAB-3591766A916F}"/>
              </a:ext>
            </a:extLst>
          </p:cNvPr>
          <p:cNvSpPr/>
          <p:nvPr/>
        </p:nvSpPr>
        <p:spPr>
          <a:xfrm>
            <a:off x="7871007" y="3315516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215" name="TextBox 292">
            <a:extLst>
              <a:ext uri="{FF2B5EF4-FFF2-40B4-BE49-F238E27FC236}">
                <a16:creationId xmlns:a16="http://schemas.microsoft.com/office/drawing/2014/main" id="{4DED4934-0B27-4A45-8D46-419C39F2C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1288" y="3441357"/>
            <a:ext cx="12033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Research</a:t>
            </a:r>
          </a:p>
        </p:txBody>
      </p: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3636C97F-38BD-479A-B9E3-D4A6445D9CEE}"/>
              </a:ext>
            </a:extLst>
          </p:cNvPr>
          <p:cNvCxnSpPr>
            <a:cxnSpLocks/>
          </p:cNvCxnSpPr>
          <p:nvPr/>
        </p:nvCxnSpPr>
        <p:spPr>
          <a:xfrm flipV="1">
            <a:off x="3206932" y="2866254"/>
            <a:ext cx="0" cy="42703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4" name="TextBox 360">
            <a:extLst>
              <a:ext uri="{FF2B5EF4-FFF2-40B4-BE49-F238E27FC236}">
                <a16:creationId xmlns:a16="http://schemas.microsoft.com/office/drawing/2014/main" id="{C31CCC71-109C-496E-9430-40C89D054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0382" y="3445477"/>
            <a:ext cx="9636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Development of ideas</a:t>
            </a:r>
          </a:p>
        </p:txBody>
      </p:sp>
      <p:sp>
        <p:nvSpPr>
          <p:cNvPr id="3245" name="TextBox 365">
            <a:extLst>
              <a:ext uri="{FF2B5EF4-FFF2-40B4-BE49-F238E27FC236}">
                <a16:creationId xmlns:a16="http://schemas.microsoft.com/office/drawing/2014/main" id="{5977D23B-7BD3-4F00-9C83-C0C090D45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2663" y="3718249"/>
            <a:ext cx="90408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Drawing / sketching skills</a:t>
            </a:r>
          </a:p>
        </p:txBody>
      </p: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C5342004-95B6-4112-AC7F-99453558F7A3}"/>
              </a:ext>
            </a:extLst>
          </p:cNvPr>
          <p:cNvCxnSpPr>
            <a:cxnSpLocks/>
          </p:cNvCxnSpPr>
          <p:nvPr/>
        </p:nvCxnSpPr>
        <p:spPr>
          <a:xfrm flipV="1">
            <a:off x="6277157" y="2866255"/>
            <a:ext cx="0" cy="879176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7" name="TextBox 368">
            <a:extLst>
              <a:ext uri="{FF2B5EF4-FFF2-40B4-BE49-F238E27FC236}">
                <a16:creationId xmlns:a16="http://schemas.microsoft.com/office/drawing/2014/main" id="{9431BB28-527B-40AE-BA34-B46089A9A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4252" y="3623096"/>
            <a:ext cx="65087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Evaluation</a:t>
            </a:r>
          </a:p>
        </p:txBody>
      </p: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514AD18C-FCA3-461E-AF1A-C7EFC5B54DB5}"/>
              </a:ext>
            </a:extLst>
          </p:cNvPr>
          <p:cNvCxnSpPr>
            <a:cxnSpLocks/>
          </p:cNvCxnSpPr>
          <p:nvPr/>
        </p:nvCxnSpPr>
        <p:spPr>
          <a:xfrm flipV="1">
            <a:off x="6835868" y="2866987"/>
            <a:ext cx="0" cy="39528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95304AFB-777D-42E6-9D95-5108108FB902}"/>
              </a:ext>
            </a:extLst>
          </p:cNvPr>
          <p:cNvCxnSpPr>
            <a:cxnSpLocks/>
          </p:cNvCxnSpPr>
          <p:nvPr/>
        </p:nvCxnSpPr>
        <p:spPr>
          <a:xfrm flipV="1">
            <a:off x="5680257" y="2923404"/>
            <a:ext cx="0" cy="51117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1" name="TextBox 384">
            <a:extLst>
              <a:ext uri="{FF2B5EF4-FFF2-40B4-BE49-F238E27FC236}">
                <a16:creationId xmlns:a16="http://schemas.microsoft.com/office/drawing/2014/main" id="{8391E14C-2E67-4994-A60B-0BF48CD8A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4444" y="3265541"/>
            <a:ext cx="106997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Plan final piece</a:t>
            </a:r>
          </a:p>
        </p:txBody>
      </p: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C51158D2-6E98-4B2E-B517-849B3B9149CB}"/>
              </a:ext>
            </a:extLst>
          </p:cNvPr>
          <p:cNvCxnSpPr>
            <a:cxnSpLocks/>
            <a:endCxn id="3510" idx="2"/>
          </p:cNvCxnSpPr>
          <p:nvPr/>
        </p:nvCxnSpPr>
        <p:spPr>
          <a:xfrm flipV="1">
            <a:off x="4951661" y="2856186"/>
            <a:ext cx="2166" cy="85514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83908F18-5611-4747-B915-B9EB76BAFF35}"/>
              </a:ext>
            </a:extLst>
          </p:cNvPr>
          <p:cNvCxnSpPr>
            <a:cxnSpLocks/>
            <a:stCxn id="3461" idx="0"/>
          </p:cNvCxnSpPr>
          <p:nvPr/>
        </p:nvCxnSpPr>
        <p:spPr>
          <a:xfrm flipH="1" flipV="1">
            <a:off x="4328257" y="2936196"/>
            <a:ext cx="7938" cy="26511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4" name="TextBox 388">
            <a:extLst>
              <a:ext uri="{FF2B5EF4-FFF2-40B4-BE49-F238E27FC236}">
                <a16:creationId xmlns:a16="http://schemas.microsoft.com/office/drawing/2014/main" id="{75D93589-CCB3-4C0A-888E-34B7B9059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897" y="3722468"/>
            <a:ext cx="100647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Editing</a:t>
            </a:r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16FFB468-4714-4FF4-91AB-67C5C6EFE8C5}"/>
              </a:ext>
            </a:extLst>
          </p:cNvPr>
          <p:cNvCxnSpPr>
            <a:cxnSpLocks/>
          </p:cNvCxnSpPr>
          <p:nvPr/>
        </p:nvCxnSpPr>
        <p:spPr>
          <a:xfrm flipH="1" flipV="1">
            <a:off x="3832407" y="2932929"/>
            <a:ext cx="14287" cy="69532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6" name="TextBox 392">
            <a:extLst>
              <a:ext uri="{FF2B5EF4-FFF2-40B4-BE49-F238E27FC236}">
                <a16:creationId xmlns:a16="http://schemas.microsoft.com/office/drawing/2014/main" id="{06F1921F-A7B9-49E1-9114-B016D2162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0634" y="3603668"/>
            <a:ext cx="15001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Analysis</a:t>
            </a:r>
          </a:p>
        </p:txBody>
      </p: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21BD5F9-330F-470A-A3B5-B792F81971E0}"/>
              </a:ext>
            </a:extLst>
          </p:cNvPr>
          <p:cNvCxnSpPr>
            <a:cxnSpLocks/>
            <a:stCxn id="3258" idx="0"/>
          </p:cNvCxnSpPr>
          <p:nvPr/>
        </p:nvCxnSpPr>
        <p:spPr>
          <a:xfrm flipV="1">
            <a:off x="2628045" y="2906033"/>
            <a:ext cx="4763" cy="79487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8" name="TextBox 394">
            <a:extLst>
              <a:ext uri="{FF2B5EF4-FFF2-40B4-BE49-F238E27FC236}">
                <a16:creationId xmlns:a16="http://schemas.microsoft.com/office/drawing/2014/main" id="{36A369C7-02B2-4B1A-B7FB-3A1355D1A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745" y="3700910"/>
            <a:ext cx="14986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Artists / Photographers research</a:t>
            </a:r>
          </a:p>
        </p:txBody>
      </p: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3AD79FDE-6070-407F-A602-DFD3C858483C}"/>
              </a:ext>
            </a:extLst>
          </p:cNvPr>
          <p:cNvCxnSpPr>
            <a:cxnSpLocks/>
          </p:cNvCxnSpPr>
          <p:nvPr/>
        </p:nvCxnSpPr>
        <p:spPr>
          <a:xfrm flipH="1" flipV="1">
            <a:off x="2181407" y="2875779"/>
            <a:ext cx="15875" cy="55403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0" name="TextBox 1">
            <a:extLst>
              <a:ext uri="{FF2B5EF4-FFF2-40B4-BE49-F238E27FC236}">
                <a16:creationId xmlns:a16="http://schemas.microsoft.com/office/drawing/2014/main" id="{6623AFA9-CEE6-4093-B3B7-670B9D63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276597"/>
            <a:ext cx="4919711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3600" b="1" dirty="0"/>
              <a:t>Photography</a:t>
            </a:r>
          </a:p>
          <a:p>
            <a:r>
              <a:rPr lang="en-GB" altLang="en-US" sz="3200" b="1" dirty="0"/>
              <a:t>Learning Journey</a:t>
            </a:r>
          </a:p>
        </p:txBody>
      </p:sp>
      <p:sp>
        <p:nvSpPr>
          <p:cNvPr id="3461" name="TextBox 388">
            <a:extLst>
              <a:ext uri="{FF2B5EF4-FFF2-40B4-BE49-F238E27FC236}">
                <a16:creationId xmlns:a16="http://schemas.microsoft.com/office/drawing/2014/main" id="{DDABE900-4DF4-45D6-AD36-C1C6E27B4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2957" y="3201308"/>
            <a:ext cx="100647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Initial ideas</a:t>
            </a:r>
          </a:p>
        </p:txBody>
      </p:sp>
      <p:sp>
        <p:nvSpPr>
          <p:cNvPr id="3462" name="TextBox 365">
            <a:extLst>
              <a:ext uri="{FF2B5EF4-FFF2-40B4-BE49-F238E27FC236}">
                <a16:creationId xmlns:a16="http://schemas.microsoft.com/office/drawing/2014/main" id="{7FD5F2D3-4587-4A0A-B11F-94643FEFF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6537" y="3317393"/>
            <a:ext cx="7334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Final Piece</a:t>
            </a:r>
          </a:p>
        </p:txBody>
      </p:sp>
      <p:sp>
        <p:nvSpPr>
          <p:cNvPr id="3463" name="TextBox 394">
            <a:extLst>
              <a:ext uri="{FF2B5EF4-FFF2-40B4-BE49-F238E27FC236}">
                <a16:creationId xmlns:a16="http://schemas.microsoft.com/office/drawing/2014/main" id="{F52B405A-AFC8-4161-9E59-1D55579FF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845" y="3279096"/>
            <a:ext cx="15001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Annotation</a:t>
            </a:r>
          </a:p>
        </p:txBody>
      </p: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8163C2B0-DB00-4B92-8AC5-1981B6F094DE}"/>
              </a:ext>
            </a:extLst>
          </p:cNvPr>
          <p:cNvCxnSpPr>
            <a:cxnSpLocks/>
          </p:cNvCxnSpPr>
          <p:nvPr/>
        </p:nvCxnSpPr>
        <p:spPr>
          <a:xfrm flipH="1" flipV="1">
            <a:off x="7802744" y="2894829"/>
            <a:ext cx="14287" cy="73342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Straight Connector 481">
            <a:extLst>
              <a:ext uri="{FF2B5EF4-FFF2-40B4-BE49-F238E27FC236}">
                <a16:creationId xmlns:a16="http://schemas.microsoft.com/office/drawing/2014/main" id="{208374C4-F914-4AD6-9D6D-051B7C2858FE}"/>
              </a:ext>
            </a:extLst>
          </p:cNvPr>
          <p:cNvCxnSpPr>
            <a:cxnSpLocks/>
          </p:cNvCxnSpPr>
          <p:nvPr/>
        </p:nvCxnSpPr>
        <p:spPr>
          <a:xfrm flipV="1">
            <a:off x="7486832" y="2885304"/>
            <a:ext cx="0" cy="45878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AutoShape 4" descr="Picture hanging in a frame hand drawn symbol - Free art ic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193C9F9-8372-42FF-B5F9-D518A704F1FD}"/>
              </a:ext>
            </a:extLst>
          </p:cNvPr>
          <p:cNvGrpSpPr/>
          <p:nvPr/>
        </p:nvGrpSpPr>
        <p:grpSpPr>
          <a:xfrm>
            <a:off x="759854" y="6150999"/>
            <a:ext cx="8697426" cy="8964643"/>
            <a:chOff x="704195" y="6150999"/>
            <a:chExt cx="8697426" cy="8964643"/>
          </a:xfrm>
        </p:grpSpPr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74D324DA-4E19-4402-8FC7-7DD152A07424}"/>
                </a:ext>
              </a:extLst>
            </p:cNvPr>
            <p:cNvSpPr/>
            <p:nvPr/>
          </p:nvSpPr>
          <p:spPr>
            <a:xfrm>
              <a:off x="1743073" y="13504930"/>
              <a:ext cx="6423769" cy="628189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487" name="Block Arc 486">
              <a:extLst>
                <a:ext uri="{FF2B5EF4-FFF2-40B4-BE49-F238E27FC236}">
                  <a16:creationId xmlns:a16="http://schemas.microsoft.com/office/drawing/2014/main" id="{BBCE8FCD-85E3-4ADE-A526-CAE84B81BE5E}"/>
                </a:ext>
              </a:extLst>
            </p:cNvPr>
            <p:cNvSpPr/>
            <p:nvPr/>
          </p:nvSpPr>
          <p:spPr>
            <a:xfrm rot="16200000">
              <a:off x="662814" y="10191092"/>
              <a:ext cx="2299612" cy="2193925"/>
            </a:xfrm>
            <a:prstGeom prst="blockArc">
              <a:avLst>
                <a:gd name="adj1" fmla="val 10794188"/>
                <a:gd name="adj2" fmla="val 156513"/>
                <a:gd name="adj3" fmla="val 28217"/>
              </a:avLst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>
                <a:solidFill>
                  <a:schemeClr val="tx1"/>
                </a:solidFill>
              </a:endParaRPr>
            </a:p>
          </p:txBody>
        </p:sp>
        <p:sp>
          <p:nvSpPr>
            <p:cNvPr id="488" name="Rectangle 487">
              <a:extLst>
                <a:ext uri="{FF2B5EF4-FFF2-40B4-BE49-F238E27FC236}">
                  <a16:creationId xmlns:a16="http://schemas.microsoft.com/office/drawing/2014/main" id="{7E808B51-C7F6-4C00-BD1C-90FE6975B36F}"/>
                </a:ext>
              </a:extLst>
            </p:cNvPr>
            <p:cNvSpPr/>
            <p:nvPr/>
          </p:nvSpPr>
          <p:spPr>
            <a:xfrm>
              <a:off x="1972706" y="11809672"/>
              <a:ext cx="6464129" cy="628189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 dirty="0"/>
            </a:p>
          </p:txBody>
        </p:sp>
        <p:sp>
          <p:nvSpPr>
            <p:cNvPr id="489" name="Block Arc 488">
              <a:extLst>
                <a:ext uri="{FF2B5EF4-FFF2-40B4-BE49-F238E27FC236}">
                  <a16:creationId xmlns:a16="http://schemas.microsoft.com/office/drawing/2014/main" id="{BBCBB5E7-0611-47B4-BE3E-EB8F33BB4312}"/>
                </a:ext>
              </a:extLst>
            </p:cNvPr>
            <p:cNvSpPr/>
            <p:nvPr/>
          </p:nvSpPr>
          <p:spPr>
            <a:xfrm rot="5400000" flipH="1">
              <a:off x="7136685" y="8505301"/>
              <a:ext cx="2345472" cy="2184400"/>
            </a:xfrm>
            <a:prstGeom prst="blockArc">
              <a:avLst>
                <a:gd name="adj1" fmla="val 10657823"/>
                <a:gd name="adj2" fmla="val 1572"/>
                <a:gd name="adj3" fmla="val 27649"/>
              </a:avLst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 dirty="0">
                <a:solidFill>
                  <a:schemeClr val="tx1"/>
                </a:solidFill>
              </a:endParaRPr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92FDDDBB-22F9-421E-B428-E7F5AE0ED2C5}"/>
                </a:ext>
              </a:extLst>
            </p:cNvPr>
            <p:cNvSpPr/>
            <p:nvPr/>
          </p:nvSpPr>
          <p:spPr>
            <a:xfrm>
              <a:off x="1810743" y="10142072"/>
              <a:ext cx="4805850" cy="613682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497" name="Block Arc 496">
              <a:extLst>
                <a:ext uri="{FF2B5EF4-FFF2-40B4-BE49-F238E27FC236}">
                  <a16:creationId xmlns:a16="http://schemas.microsoft.com/office/drawing/2014/main" id="{3DDAA17A-F4AD-4979-9593-564E6F79A09D}"/>
                </a:ext>
              </a:extLst>
            </p:cNvPr>
            <p:cNvSpPr/>
            <p:nvPr/>
          </p:nvSpPr>
          <p:spPr>
            <a:xfrm rot="16200000">
              <a:off x="704763" y="6847015"/>
              <a:ext cx="2192789" cy="2193925"/>
            </a:xfrm>
            <a:prstGeom prst="blockArc">
              <a:avLst>
                <a:gd name="adj1" fmla="val 11065194"/>
                <a:gd name="adj2" fmla="val 156513"/>
                <a:gd name="adj3" fmla="val 28217"/>
              </a:avLst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>
                <a:solidFill>
                  <a:schemeClr val="tx1"/>
                </a:solidFill>
              </a:endParaRPr>
            </a:p>
          </p:txBody>
        </p:sp>
        <p:sp>
          <p:nvSpPr>
            <p:cNvPr id="498" name="Rectangle 497">
              <a:extLst>
                <a:ext uri="{FF2B5EF4-FFF2-40B4-BE49-F238E27FC236}">
                  <a16:creationId xmlns:a16="http://schemas.microsoft.com/office/drawing/2014/main" id="{BC2DACD8-8EB1-4F96-A363-AC67AE507237}"/>
                </a:ext>
              </a:extLst>
            </p:cNvPr>
            <p:cNvSpPr/>
            <p:nvPr/>
          </p:nvSpPr>
          <p:spPr>
            <a:xfrm>
              <a:off x="3407895" y="8414153"/>
              <a:ext cx="4950167" cy="615608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8E80D156-1C0F-4032-8BDC-C9079C950F4C}"/>
                </a:ext>
              </a:extLst>
            </p:cNvPr>
            <p:cNvSpPr/>
            <p:nvPr/>
          </p:nvSpPr>
          <p:spPr>
            <a:xfrm>
              <a:off x="5312741" y="6830983"/>
              <a:ext cx="2738897" cy="640053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503" name="Block Arc 502">
              <a:extLst>
                <a:ext uri="{FF2B5EF4-FFF2-40B4-BE49-F238E27FC236}">
                  <a16:creationId xmlns:a16="http://schemas.microsoft.com/office/drawing/2014/main" id="{76C7E377-CBC3-400C-A4C6-615D134DABCF}"/>
                </a:ext>
              </a:extLst>
            </p:cNvPr>
            <p:cNvSpPr/>
            <p:nvPr/>
          </p:nvSpPr>
          <p:spPr>
            <a:xfrm rot="5400000" flipH="1">
              <a:off x="7142410" y="11884484"/>
              <a:ext cx="2334022" cy="2184400"/>
            </a:xfrm>
            <a:prstGeom prst="blockArc">
              <a:avLst>
                <a:gd name="adj1" fmla="val 10800000"/>
                <a:gd name="adj2" fmla="val 1572"/>
                <a:gd name="adj3" fmla="val 27649"/>
              </a:avLst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>
                <a:solidFill>
                  <a:schemeClr val="tx1"/>
                </a:solidFill>
              </a:endParaRPr>
            </a:p>
          </p:txBody>
        </p:sp>
        <p:sp>
          <p:nvSpPr>
            <p:cNvPr id="510" name="Oval 509">
              <a:extLst>
                <a:ext uri="{FF2B5EF4-FFF2-40B4-BE49-F238E27FC236}">
                  <a16:creationId xmlns:a16="http://schemas.microsoft.com/office/drawing/2014/main" id="{FFC8A50B-98B6-4394-9E43-C9843A3D44F3}"/>
                </a:ext>
              </a:extLst>
            </p:cNvPr>
            <p:cNvSpPr/>
            <p:nvPr/>
          </p:nvSpPr>
          <p:spPr>
            <a:xfrm>
              <a:off x="1160803" y="13317755"/>
              <a:ext cx="1128562" cy="1039351"/>
            </a:xfrm>
            <a:prstGeom prst="ellipse">
              <a:avLst/>
            </a:prstGeom>
            <a:solidFill>
              <a:srgbClr val="217C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511" name="Oval 510">
              <a:extLst>
                <a:ext uri="{FF2B5EF4-FFF2-40B4-BE49-F238E27FC236}">
                  <a16:creationId xmlns:a16="http://schemas.microsoft.com/office/drawing/2014/main" id="{4F6415DF-D367-4FE1-98D8-650C03B3A152}"/>
                </a:ext>
              </a:extLst>
            </p:cNvPr>
            <p:cNvSpPr/>
            <p:nvPr/>
          </p:nvSpPr>
          <p:spPr>
            <a:xfrm>
              <a:off x="1297251" y="13446571"/>
              <a:ext cx="841375" cy="8037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512" name="TextBox 53">
              <a:extLst>
                <a:ext uri="{FF2B5EF4-FFF2-40B4-BE49-F238E27FC236}">
                  <a16:creationId xmlns:a16="http://schemas.microsoft.com/office/drawing/2014/main" id="{BA7B248D-9BF2-4EB7-A0F9-A4C1266E0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7352" y="13526977"/>
              <a:ext cx="9271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4800" b="1" dirty="0">
                  <a:latin typeface="Gill Sans MT Condensed" panose="020B0506020104020203" pitchFamily="34" charset="0"/>
                </a:rPr>
                <a:t>10</a:t>
              </a:r>
            </a:p>
          </p:txBody>
        </p:sp>
        <p:sp>
          <p:nvSpPr>
            <p:cNvPr id="514" name="TextBox 52">
              <a:extLst>
                <a:ext uri="{FF2B5EF4-FFF2-40B4-BE49-F238E27FC236}">
                  <a16:creationId xmlns:a16="http://schemas.microsoft.com/office/drawing/2014/main" id="{8320BDB7-C9D9-4046-B079-AE8316DB87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3037" y="13410473"/>
              <a:ext cx="841375" cy="3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dirty="0">
                  <a:latin typeface="Gill Sans MT Condensed" panose="020B0506020104020203" pitchFamily="34" charset="0"/>
                </a:rPr>
                <a:t>YEAR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2FDDDBB-22F9-421E-B428-E7F5AE0ED2C5}"/>
                </a:ext>
              </a:extLst>
            </p:cNvPr>
            <p:cNvSpPr/>
            <p:nvPr/>
          </p:nvSpPr>
          <p:spPr>
            <a:xfrm>
              <a:off x="6586612" y="10142072"/>
              <a:ext cx="1813276" cy="613682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FC8A50B-98B6-4394-9E43-C9843A3D44F3}"/>
                </a:ext>
              </a:extLst>
            </p:cNvPr>
            <p:cNvSpPr/>
            <p:nvPr/>
          </p:nvSpPr>
          <p:spPr>
            <a:xfrm>
              <a:off x="6443752" y="9909933"/>
              <a:ext cx="1128562" cy="1039351"/>
            </a:xfrm>
            <a:prstGeom prst="ellipse">
              <a:avLst/>
            </a:prstGeom>
            <a:solidFill>
              <a:srgbClr val="217C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4F6415DF-D367-4FE1-98D8-650C03B3A152}"/>
                </a:ext>
              </a:extLst>
            </p:cNvPr>
            <p:cNvSpPr/>
            <p:nvPr/>
          </p:nvSpPr>
          <p:spPr>
            <a:xfrm>
              <a:off x="6586612" y="10027744"/>
              <a:ext cx="841375" cy="8037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69" name="TextBox 53">
              <a:extLst>
                <a:ext uri="{FF2B5EF4-FFF2-40B4-BE49-F238E27FC236}">
                  <a16:creationId xmlns:a16="http://schemas.microsoft.com/office/drawing/2014/main" id="{BA7B248D-9BF2-4EB7-A0F9-A4C1266E0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1611" y="10096898"/>
              <a:ext cx="9271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4800" b="1" dirty="0">
                  <a:latin typeface="Gill Sans MT Condensed" panose="020B0506020104020203" pitchFamily="34" charset="0"/>
                </a:rPr>
                <a:t>11</a:t>
              </a:r>
            </a:p>
          </p:txBody>
        </p:sp>
        <p:sp>
          <p:nvSpPr>
            <p:cNvPr id="70" name="TextBox 52">
              <a:extLst>
                <a:ext uri="{FF2B5EF4-FFF2-40B4-BE49-F238E27FC236}">
                  <a16:creationId xmlns:a16="http://schemas.microsoft.com/office/drawing/2014/main" id="{8320BDB7-C9D9-4046-B079-AE8316DB87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4152" y="10008778"/>
              <a:ext cx="841375" cy="3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dirty="0">
                  <a:latin typeface="Gill Sans MT Condensed" panose="020B0506020104020203" pitchFamily="34" charset="0"/>
                </a:rPr>
                <a:t>YEAR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C2DACD8-8EB1-4F96-A363-AC67AE507237}"/>
                </a:ext>
              </a:extLst>
            </p:cNvPr>
            <p:cNvSpPr/>
            <p:nvPr/>
          </p:nvSpPr>
          <p:spPr>
            <a:xfrm>
              <a:off x="1698764" y="8414152"/>
              <a:ext cx="1534752" cy="618971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FFDF22AA-2D71-4E9A-A29A-1141B00CFEE6}"/>
                </a:ext>
              </a:extLst>
            </p:cNvPr>
            <p:cNvSpPr/>
            <p:nvPr/>
          </p:nvSpPr>
          <p:spPr>
            <a:xfrm>
              <a:off x="7613094" y="6561486"/>
              <a:ext cx="1214437" cy="1252538"/>
            </a:xfrm>
            <a:prstGeom prst="ellipse">
              <a:avLst/>
            </a:prstGeom>
            <a:solidFill>
              <a:srgbClr val="217C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4BC5340-351F-40A9-8B86-1BDC15FBA4AA}"/>
                </a:ext>
              </a:extLst>
            </p:cNvPr>
            <p:cNvSpPr/>
            <p:nvPr/>
          </p:nvSpPr>
          <p:spPr>
            <a:xfrm>
              <a:off x="7733744" y="6671024"/>
              <a:ext cx="968375" cy="10287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75" name="TextBox 62">
              <a:extLst>
                <a:ext uri="{FF2B5EF4-FFF2-40B4-BE49-F238E27FC236}">
                  <a16:creationId xmlns:a16="http://schemas.microsoft.com/office/drawing/2014/main" id="{DFC477A1-BFCD-457E-BDC3-87E4EEFD9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2319" y="6861524"/>
              <a:ext cx="9398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/>
                <a:t>Exam &amp; Post – 16</a:t>
              </a:r>
            </a:p>
            <a:p>
              <a:pPr algn="ctr" eaLnBrk="1" hangingPunct="1"/>
              <a:r>
                <a:rPr lang="en-US" altLang="en-US" sz="1200" b="1" dirty="0"/>
                <a:t>Destination</a:t>
              </a: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E6C61435-D451-4CC3-908A-748BD0DA59CA}"/>
                </a:ext>
              </a:extLst>
            </p:cNvPr>
            <p:cNvCxnSpPr>
              <a:cxnSpLocks/>
              <a:stCxn id="359" idx="2"/>
            </p:cNvCxnSpPr>
            <p:nvPr/>
          </p:nvCxnSpPr>
          <p:spPr>
            <a:xfrm flipH="1">
              <a:off x="6293456" y="6751286"/>
              <a:ext cx="400100" cy="225815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9E20E7A3-EE8E-4C64-8FE6-CAF4C4CB346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159070" y="7187755"/>
              <a:ext cx="66407" cy="361221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52">
              <a:extLst>
                <a:ext uri="{FF2B5EF4-FFF2-40B4-BE49-F238E27FC236}">
                  <a16:creationId xmlns:a16="http://schemas.microsoft.com/office/drawing/2014/main" id="{6310D50A-28EA-4BB9-9CC3-BD7A759E9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6986" y="13640190"/>
              <a:ext cx="3259137" cy="400110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Term 1</a:t>
              </a:r>
            </a:p>
          </p:txBody>
        </p:sp>
        <p:sp>
          <p:nvSpPr>
            <p:cNvPr id="79" name="TextBox 52">
              <a:extLst>
                <a:ext uri="{FF2B5EF4-FFF2-40B4-BE49-F238E27FC236}">
                  <a16:creationId xmlns:a16="http://schemas.microsoft.com/office/drawing/2014/main" id="{6310D50A-28EA-4BB9-9CC3-BD7A759E9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4608" y="11889015"/>
              <a:ext cx="1933908" cy="400110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Term 2</a:t>
              </a:r>
            </a:p>
          </p:txBody>
        </p:sp>
        <p:sp>
          <p:nvSpPr>
            <p:cNvPr id="80" name="TextBox 52">
              <a:extLst>
                <a:ext uri="{FF2B5EF4-FFF2-40B4-BE49-F238E27FC236}">
                  <a16:creationId xmlns:a16="http://schemas.microsoft.com/office/drawing/2014/main" id="{6310D50A-28EA-4BB9-9CC3-BD7A759E9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0554" y="10229134"/>
              <a:ext cx="1977654" cy="400110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Term 3</a:t>
              </a:r>
            </a:p>
          </p:txBody>
        </p:sp>
        <p:sp>
          <p:nvSpPr>
            <p:cNvPr id="82" name="TextBox 52">
              <a:extLst>
                <a:ext uri="{FF2B5EF4-FFF2-40B4-BE49-F238E27FC236}">
                  <a16:creationId xmlns:a16="http://schemas.microsoft.com/office/drawing/2014/main" id="{6310D50A-28EA-4BB9-9CC3-BD7A759E9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0645" y="8528427"/>
              <a:ext cx="765883" cy="400110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Term 1</a:t>
              </a:r>
            </a:p>
          </p:txBody>
        </p:sp>
        <p:sp>
          <p:nvSpPr>
            <p:cNvPr id="83" name="TextBox 52">
              <a:extLst>
                <a:ext uri="{FF2B5EF4-FFF2-40B4-BE49-F238E27FC236}">
                  <a16:creationId xmlns:a16="http://schemas.microsoft.com/office/drawing/2014/main" id="{6310D50A-28EA-4BB9-9CC3-BD7A759E9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287" y="8498350"/>
              <a:ext cx="1323192" cy="400110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Term 2</a:t>
              </a:r>
            </a:p>
          </p:txBody>
        </p:sp>
        <p:sp>
          <p:nvSpPr>
            <p:cNvPr id="84" name="TextBox 52">
              <a:extLst>
                <a:ext uri="{FF2B5EF4-FFF2-40B4-BE49-F238E27FC236}">
                  <a16:creationId xmlns:a16="http://schemas.microsoft.com/office/drawing/2014/main" id="{6310D50A-28EA-4BB9-9CC3-BD7A759E9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1616" y="6924151"/>
              <a:ext cx="1190183" cy="400110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Term 3</a:t>
              </a:r>
            </a:p>
          </p:txBody>
        </p:sp>
        <p:sp>
          <p:nvSpPr>
            <p:cNvPr id="127" name="TextBox 154">
              <a:extLst>
                <a:ext uri="{FF2B5EF4-FFF2-40B4-BE49-F238E27FC236}">
                  <a16:creationId xmlns:a16="http://schemas.microsoft.com/office/drawing/2014/main" id="{D7EE3D6D-CD3D-40E1-8C8A-4FBE1FEF0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87925" y="13060540"/>
              <a:ext cx="97543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Photoshoot 1</a:t>
              </a:r>
            </a:p>
          </p:txBody>
        </p:sp>
        <p:sp>
          <p:nvSpPr>
            <p:cNvPr id="143" name="TextBox 154">
              <a:extLst>
                <a:ext uri="{FF2B5EF4-FFF2-40B4-BE49-F238E27FC236}">
                  <a16:creationId xmlns:a16="http://schemas.microsoft.com/office/drawing/2014/main" id="{B4DA6526-51B2-4A9F-8081-E985E00FD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5713" y="14248784"/>
              <a:ext cx="97543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Design Ideas</a:t>
              </a:r>
            </a:p>
          </p:txBody>
        </p: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0998C1DA-3091-4A93-8970-CA044B5C80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91096" y="14048288"/>
              <a:ext cx="127563" cy="228102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2" name="TextBox 154">
              <a:extLst>
                <a:ext uri="{FF2B5EF4-FFF2-40B4-BE49-F238E27FC236}">
                  <a16:creationId xmlns:a16="http://schemas.microsoft.com/office/drawing/2014/main" id="{40479608-1040-4186-8621-2CB9432000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5661" y="11458959"/>
              <a:ext cx="97543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Final design</a:t>
              </a:r>
            </a:p>
          </p:txBody>
        </p:sp>
        <p:sp>
          <p:nvSpPr>
            <p:cNvPr id="202" name="TextBox 154">
              <a:extLst>
                <a:ext uri="{FF2B5EF4-FFF2-40B4-BE49-F238E27FC236}">
                  <a16:creationId xmlns:a16="http://schemas.microsoft.com/office/drawing/2014/main" id="{46869351-A082-4DC7-BE21-CC4F72FA3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1119" y="14397563"/>
              <a:ext cx="121501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Design Brief</a:t>
              </a:r>
            </a:p>
          </p:txBody>
        </p:sp>
        <p:sp>
          <p:nvSpPr>
            <p:cNvPr id="239" name="TextBox 154">
              <a:extLst>
                <a:ext uri="{FF2B5EF4-FFF2-40B4-BE49-F238E27FC236}">
                  <a16:creationId xmlns:a16="http://schemas.microsoft.com/office/drawing/2014/main" id="{46869351-A082-4DC7-BE21-CC4F72FA3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9326" y="14350830"/>
              <a:ext cx="121501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Digital manipulation / photoshop </a:t>
              </a:r>
            </a:p>
          </p:txBody>
        </p:sp>
        <p:sp>
          <p:nvSpPr>
            <p:cNvPr id="241" name="TextBox 154">
              <a:extLst>
                <a:ext uri="{FF2B5EF4-FFF2-40B4-BE49-F238E27FC236}">
                  <a16:creationId xmlns:a16="http://schemas.microsoft.com/office/drawing/2014/main" id="{46869351-A082-4DC7-BE21-CC4F72FA3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8765" y="11450857"/>
              <a:ext cx="121501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Development of designs</a:t>
              </a:r>
            </a:p>
          </p:txBody>
        </p: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4CC002DE-C161-49F7-A4D2-37E66DF8EF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3219" y="11625707"/>
              <a:ext cx="170597" cy="393396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A42DB244-5423-4839-B004-090CB3AAD1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31147" y="14065717"/>
              <a:ext cx="40734" cy="263852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>
              <a:extLst>
                <a:ext uri="{FF2B5EF4-FFF2-40B4-BE49-F238E27FC236}">
                  <a16:creationId xmlns:a16="http://schemas.microsoft.com/office/drawing/2014/main" id="{A42DB244-5423-4839-B004-090CB3AAD17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97822" y="12333070"/>
              <a:ext cx="17365" cy="281494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4CC002DE-C161-49F7-A4D2-37E66DF8EF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26699" y="11901800"/>
              <a:ext cx="254055" cy="467096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>
              <a:extLst>
                <a:ext uri="{FF2B5EF4-FFF2-40B4-BE49-F238E27FC236}">
                  <a16:creationId xmlns:a16="http://schemas.microsoft.com/office/drawing/2014/main" id="{B2D1F2FE-D8AB-49EF-9896-BC0B644AB31E}"/>
                </a:ext>
              </a:extLst>
            </p:cNvPr>
            <p:cNvCxnSpPr/>
            <p:nvPr/>
          </p:nvCxnSpPr>
          <p:spPr>
            <a:xfrm>
              <a:off x="5967344" y="11727892"/>
              <a:ext cx="0" cy="7112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TextBox 52">
              <a:extLst>
                <a:ext uri="{FF2B5EF4-FFF2-40B4-BE49-F238E27FC236}">
                  <a16:creationId xmlns:a16="http://schemas.microsoft.com/office/drawing/2014/main" id="{B3DCD370-4CBA-4FB3-9485-69B3FF1D59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93223" y="13602298"/>
              <a:ext cx="1215018" cy="415498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1050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Project 1 – Urban Landscapes</a:t>
              </a:r>
            </a:p>
          </p:txBody>
        </p:sp>
        <p:sp>
          <p:nvSpPr>
            <p:cNvPr id="272" name="TextBox 52">
              <a:extLst>
                <a:ext uri="{FF2B5EF4-FFF2-40B4-BE49-F238E27FC236}">
                  <a16:creationId xmlns:a16="http://schemas.microsoft.com/office/drawing/2014/main" id="{B3DCD370-4CBA-4FB3-9485-69B3FF1D59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4057" y="11902065"/>
              <a:ext cx="1215018" cy="415498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1050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Project 2 – Texture, pattern &amp; detail </a:t>
              </a:r>
            </a:p>
          </p:txBody>
        </p:sp>
        <p:cxnSp>
          <p:nvCxnSpPr>
            <p:cNvPr id="291" name="Straight Connector 290">
              <a:extLst>
                <a:ext uri="{FF2B5EF4-FFF2-40B4-BE49-F238E27FC236}">
                  <a16:creationId xmlns:a16="http://schemas.microsoft.com/office/drawing/2014/main" id="{4CC002DE-C161-49F7-A4D2-37E66DF8EF1A}"/>
                </a:ext>
              </a:extLst>
            </p:cNvPr>
            <p:cNvCxnSpPr>
              <a:cxnSpLocks/>
            </p:cNvCxnSpPr>
            <p:nvPr/>
          </p:nvCxnSpPr>
          <p:spPr>
            <a:xfrm>
              <a:off x="3920295" y="11678726"/>
              <a:ext cx="23712" cy="283373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8E80D156-1C0F-4032-8BDC-C9079C950F4C}"/>
                </a:ext>
              </a:extLst>
            </p:cNvPr>
            <p:cNvSpPr/>
            <p:nvPr/>
          </p:nvSpPr>
          <p:spPr>
            <a:xfrm>
              <a:off x="1769511" y="6839976"/>
              <a:ext cx="3385539" cy="640053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447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155"/>
            </a:p>
          </p:txBody>
        </p:sp>
        <p:sp>
          <p:nvSpPr>
            <p:cNvPr id="340" name="TextBox 52">
              <a:extLst>
                <a:ext uri="{FF2B5EF4-FFF2-40B4-BE49-F238E27FC236}">
                  <a16:creationId xmlns:a16="http://schemas.microsoft.com/office/drawing/2014/main" id="{B3DCD370-4CBA-4FB3-9485-69B3FF1D59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3011" y="8494156"/>
              <a:ext cx="621510" cy="415498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1050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EXAM Project</a:t>
              </a:r>
            </a:p>
          </p:txBody>
        </p:sp>
        <p:sp>
          <p:nvSpPr>
            <p:cNvPr id="342" name="TextBox 52">
              <a:extLst>
                <a:ext uri="{FF2B5EF4-FFF2-40B4-BE49-F238E27FC236}">
                  <a16:creationId xmlns:a16="http://schemas.microsoft.com/office/drawing/2014/main" id="{B3DCD370-4CBA-4FB3-9485-69B3FF1D59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5165" y="6960912"/>
              <a:ext cx="626978" cy="307777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Exam</a:t>
              </a:r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20CEADC5-D5BF-489F-BCC9-C79C6EF94452}"/>
                </a:ext>
              </a:extLst>
            </p:cNvPr>
            <p:cNvSpPr/>
            <p:nvPr/>
          </p:nvSpPr>
          <p:spPr>
            <a:xfrm>
              <a:off x="6038848" y="6412732"/>
              <a:ext cx="130941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800" dirty="0">
                  <a:ea typeface="Calibri" panose="020F0502020204030204" pitchFamily="34" charset="0"/>
                </a:rPr>
                <a:t>10 hour Exam- Final piece- Personal response.</a:t>
              </a:r>
              <a:endParaRPr lang="en-GB" sz="800" dirty="0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20CEADC5-D5BF-489F-BCC9-C79C6EF94452}"/>
                </a:ext>
              </a:extLst>
            </p:cNvPr>
            <p:cNvSpPr/>
            <p:nvPr/>
          </p:nvSpPr>
          <p:spPr>
            <a:xfrm>
              <a:off x="6431469" y="7506394"/>
              <a:ext cx="91535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800" dirty="0"/>
                <a:t>Completion of portfolio of work.</a:t>
              </a:r>
            </a:p>
          </p:txBody>
        </p:sp>
        <p:pic>
          <p:nvPicPr>
            <p:cNvPr id="367" name="Picture 366"/>
            <p:cNvPicPr>
              <a:picLocks noChangeAspect="1"/>
            </p:cNvPicPr>
            <p:nvPr/>
          </p:nvPicPr>
          <p:blipFill rotWithShape="1">
            <a:blip r:embed="rId3"/>
            <a:srcRect l="5392" t="13246" r="25336" b="12148"/>
            <a:stretch/>
          </p:blipFill>
          <p:spPr>
            <a:xfrm>
              <a:off x="2660210" y="14540408"/>
              <a:ext cx="392734" cy="575234"/>
            </a:xfrm>
            <a:prstGeom prst="rect">
              <a:avLst/>
            </a:prstGeom>
          </p:spPr>
        </p:pic>
        <p:pic>
          <p:nvPicPr>
            <p:cNvPr id="1040" name="Picture 16" descr="Creative Ideas Icon - Design - Free Transparent PNG Download - PNGkey"/>
            <p:cNvPicPr>
              <a:picLocks noChangeAspect="1" noChangeArrowheads="1"/>
            </p:cNvPicPr>
            <p:nvPr/>
          </p:nvPicPr>
          <p:blipFill>
            <a:blip r:embed="rId4" cstate="hq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7263" y="14454038"/>
              <a:ext cx="487666" cy="4258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4" name="Picture 20" descr="depth of field – Instant University"/>
            <p:cNvPicPr>
              <a:picLocks noChangeAspect="1" noChangeArrowheads="1"/>
            </p:cNvPicPr>
            <p:nvPr/>
          </p:nvPicPr>
          <p:blipFill rotWithShape="1">
            <a:blip r:embed="rId5" cstate="hq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4700"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29" r="50308" b="11043"/>
            <a:stretch/>
          </p:blipFill>
          <p:spPr bwMode="auto">
            <a:xfrm>
              <a:off x="8924484" y="14208750"/>
              <a:ext cx="335092" cy="4100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8" name="Picture 34" descr="Personal Development Icons - Download Free Vector Icons | Noun Project"/>
            <p:cNvPicPr>
              <a:picLocks noChangeAspect="1" noChangeArrowheads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9553" y="11375145"/>
              <a:ext cx="272266" cy="272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0" name="Picture 46" descr="Portfolio Icons - Download Free Vector Icons | Noun Project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64417" y="7503844"/>
              <a:ext cx="427531" cy="4275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4" name="Picture 50" descr="Exam - Free education icons"/>
            <p:cNvPicPr>
              <a:picLocks noChangeAspect="1" noChangeArrowheads="1"/>
            </p:cNvPicPr>
            <p:nvPr/>
          </p:nvPicPr>
          <p:blipFill>
            <a:blip r:embed="rId9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6224" y="6150999"/>
              <a:ext cx="629541" cy="6295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12" name="Straight Connector 411">
              <a:extLst>
                <a:ext uri="{FF2B5EF4-FFF2-40B4-BE49-F238E27FC236}">
                  <a16:creationId xmlns:a16="http://schemas.microsoft.com/office/drawing/2014/main" id="{EE668BBB-7DA7-4B24-A0DF-4B21978ADA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46786" y="11742357"/>
              <a:ext cx="35261" cy="293564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D2782285-E643-4C6F-85A2-428AFB2C92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90357" y="12997519"/>
            <a:ext cx="424225" cy="424225"/>
          </a:xfrm>
          <a:prstGeom prst="rect">
            <a:avLst/>
          </a:prstGeom>
        </p:spPr>
      </p:pic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5EE5DB27-539F-4F7C-BEC7-110DA5780E58}"/>
              </a:ext>
            </a:extLst>
          </p:cNvPr>
          <p:cNvCxnSpPr>
            <a:cxnSpLocks/>
          </p:cNvCxnSpPr>
          <p:nvPr/>
        </p:nvCxnSpPr>
        <p:spPr>
          <a:xfrm>
            <a:off x="3664016" y="13375746"/>
            <a:ext cx="23712" cy="28337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154">
            <a:extLst>
              <a:ext uri="{FF2B5EF4-FFF2-40B4-BE49-F238E27FC236}">
                <a16:creationId xmlns:a16="http://schemas.microsoft.com/office/drawing/2014/main" id="{17C85876-021E-4800-A597-99E6DD762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075" y="13160672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Spider diagram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C81A7E8E-F457-42F2-8190-4155E7CFCF85}"/>
              </a:ext>
            </a:extLst>
          </p:cNvPr>
          <p:cNvSpPr/>
          <p:nvPr/>
        </p:nvSpPr>
        <p:spPr>
          <a:xfrm>
            <a:off x="4805967" y="12913802"/>
            <a:ext cx="184233" cy="12027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438BF827-FC0D-4655-821A-2EA2C71B8C9A}"/>
              </a:ext>
            </a:extLst>
          </p:cNvPr>
          <p:cNvCxnSpPr>
            <a:cxnSpLocks/>
          </p:cNvCxnSpPr>
          <p:nvPr/>
        </p:nvCxnSpPr>
        <p:spPr>
          <a:xfrm flipH="1">
            <a:off x="4819225" y="13342666"/>
            <a:ext cx="97444" cy="28525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154">
            <a:extLst>
              <a:ext uri="{FF2B5EF4-FFF2-40B4-BE49-F238E27FC236}">
                <a16:creationId xmlns:a16="http://schemas.microsoft.com/office/drawing/2014/main" id="{020C91DF-9B4B-4C8B-9CA7-C40918713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951" y="13083259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Starting point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A86ECA-6D83-44E9-A0FB-DC152CE381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03125" y="12782057"/>
            <a:ext cx="340817" cy="34081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D77C625-0027-41AD-AC28-752161F9F65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39393" y="14599347"/>
            <a:ext cx="280507" cy="280507"/>
          </a:xfrm>
          <a:prstGeom prst="rect">
            <a:avLst/>
          </a:prstGeom>
        </p:spPr>
      </p:pic>
      <p:sp>
        <p:nvSpPr>
          <p:cNvPr id="264" name="TextBox 154">
            <a:extLst>
              <a:ext uri="{FF2B5EF4-FFF2-40B4-BE49-F238E27FC236}">
                <a16:creationId xmlns:a16="http://schemas.microsoft.com/office/drawing/2014/main" id="{4BB47F08-648E-4E99-A363-3630B2929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928" y="14356322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Artist analysis</a:t>
            </a: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75FDF62B-FA0B-4455-934A-D09C5240B131}"/>
              </a:ext>
            </a:extLst>
          </p:cNvPr>
          <p:cNvCxnSpPr>
            <a:cxnSpLocks/>
          </p:cNvCxnSpPr>
          <p:nvPr/>
        </p:nvCxnSpPr>
        <p:spPr>
          <a:xfrm flipH="1" flipV="1">
            <a:off x="5484386" y="14000725"/>
            <a:ext cx="125925" cy="38320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CF8EEC77-1391-41E7-A6A4-C63A57B4B9CE}"/>
              </a:ext>
            </a:extLst>
          </p:cNvPr>
          <p:cNvCxnSpPr>
            <a:cxnSpLocks/>
          </p:cNvCxnSpPr>
          <p:nvPr/>
        </p:nvCxnSpPr>
        <p:spPr>
          <a:xfrm>
            <a:off x="6051507" y="13279115"/>
            <a:ext cx="9564" cy="34316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0412E383-59F2-46D5-BE15-613A944ADCB1}"/>
              </a:ext>
            </a:extLst>
          </p:cNvPr>
          <p:cNvCxnSpPr>
            <a:cxnSpLocks/>
          </p:cNvCxnSpPr>
          <p:nvPr/>
        </p:nvCxnSpPr>
        <p:spPr>
          <a:xfrm flipH="1" flipV="1">
            <a:off x="8864283" y="13775793"/>
            <a:ext cx="137606" cy="34368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1056D679-F1DD-45F2-A19B-E0F0DC2876E6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b="13902"/>
          <a:stretch/>
        </p:blipFill>
        <p:spPr>
          <a:xfrm>
            <a:off x="7072996" y="12643759"/>
            <a:ext cx="618952" cy="532904"/>
          </a:xfrm>
          <a:prstGeom prst="rect">
            <a:avLst/>
          </a:prstGeom>
        </p:spPr>
      </p:pic>
      <p:sp>
        <p:nvSpPr>
          <p:cNvPr id="276" name="TextBox 154">
            <a:extLst>
              <a:ext uri="{FF2B5EF4-FFF2-40B4-BE49-F238E27FC236}">
                <a16:creationId xmlns:a16="http://schemas.microsoft.com/office/drawing/2014/main" id="{DBFCD543-08CC-4E0D-BF1E-E2526CB36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7742" y="13140593"/>
            <a:ext cx="9754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Analysis of photoshoot 1</a:t>
            </a:r>
          </a:p>
        </p:txBody>
      </p: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73CDC7B6-8963-40C6-A111-20FE3AF2143A}"/>
              </a:ext>
            </a:extLst>
          </p:cNvPr>
          <p:cNvCxnSpPr>
            <a:cxnSpLocks/>
          </p:cNvCxnSpPr>
          <p:nvPr/>
        </p:nvCxnSpPr>
        <p:spPr>
          <a:xfrm>
            <a:off x="7385153" y="13416833"/>
            <a:ext cx="108097" cy="33705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06A9E682-A1B4-4ED3-BE0A-55AF7E38C0B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882358" y="10939438"/>
            <a:ext cx="508110" cy="508110"/>
          </a:xfrm>
          <a:prstGeom prst="rect">
            <a:avLst/>
          </a:prstGeom>
        </p:spPr>
      </p:pic>
      <p:sp>
        <p:nvSpPr>
          <p:cNvPr id="290" name="TextBox 154">
            <a:extLst>
              <a:ext uri="{FF2B5EF4-FFF2-40B4-BE49-F238E27FC236}">
                <a16:creationId xmlns:a16="http://schemas.microsoft.com/office/drawing/2014/main" id="{843C01A6-2EEC-4409-8713-D86FFDBC3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3878" y="11319891"/>
            <a:ext cx="7715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Class trip to Manchester for Photoshoot 2</a:t>
            </a:r>
          </a:p>
        </p:txBody>
      </p:sp>
      <p:sp>
        <p:nvSpPr>
          <p:cNvPr id="295" name="TextBox 154">
            <a:extLst>
              <a:ext uri="{FF2B5EF4-FFF2-40B4-BE49-F238E27FC236}">
                <a16:creationId xmlns:a16="http://schemas.microsoft.com/office/drawing/2014/main" id="{9018567F-EC01-4E64-9AF8-C54543EDE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501" y="11277636"/>
            <a:ext cx="7614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Digital manipulation / photoshop </a:t>
            </a:r>
          </a:p>
        </p:txBody>
      </p:sp>
      <p:pic>
        <p:nvPicPr>
          <p:cNvPr id="297" name="Picture 20" descr="depth of field – Instant University">
            <a:extLst>
              <a:ext uri="{FF2B5EF4-FFF2-40B4-BE49-F238E27FC236}">
                <a16:creationId xmlns:a16="http://schemas.microsoft.com/office/drawing/2014/main" id="{A94F80FB-C548-400A-9157-34DEF588F4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29" r="50308" b="11043"/>
          <a:stretch/>
        </p:blipFill>
        <p:spPr bwMode="auto">
          <a:xfrm>
            <a:off x="6711335" y="11252118"/>
            <a:ext cx="335092" cy="410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F56F21B-801B-4F0E-917B-CD0549135E5E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l="16484" t="11651" r="13181" b="15254"/>
          <a:stretch/>
        </p:blipFill>
        <p:spPr>
          <a:xfrm>
            <a:off x="6762009" y="9111044"/>
            <a:ext cx="361459" cy="40521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7E8F62B-605A-45F5-B76A-4CB489DB399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046824" y="11245660"/>
            <a:ext cx="457272" cy="457272"/>
          </a:xfrm>
          <a:prstGeom prst="rect">
            <a:avLst/>
          </a:prstGeom>
        </p:spPr>
      </p:pic>
      <p:sp>
        <p:nvSpPr>
          <p:cNvPr id="298" name="TextBox 154">
            <a:extLst>
              <a:ext uri="{FF2B5EF4-FFF2-40B4-BE49-F238E27FC236}">
                <a16:creationId xmlns:a16="http://schemas.microsoft.com/office/drawing/2014/main" id="{3EE277B8-724C-4A47-A212-33334DE01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002" y="12568816"/>
            <a:ext cx="12150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Design Brief</a:t>
            </a:r>
          </a:p>
        </p:txBody>
      </p: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DC92098D-456A-47C0-9D1F-50E051DC6622}"/>
              </a:ext>
            </a:extLst>
          </p:cNvPr>
          <p:cNvCxnSpPr>
            <a:cxnSpLocks/>
          </p:cNvCxnSpPr>
          <p:nvPr/>
        </p:nvCxnSpPr>
        <p:spPr>
          <a:xfrm flipV="1">
            <a:off x="1558030" y="12236970"/>
            <a:ext cx="40734" cy="26385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3" name="Picture 302">
            <a:extLst>
              <a:ext uri="{FF2B5EF4-FFF2-40B4-BE49-F238E27FC236}">
                <a16:creationId xmlns:a16="http://schemas.microsoft.com/office/drawing/2014/main" id="{27D818A4-CD56-4DC1-8C81-634A547308B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92" t="13246" r="25336" b="12148"/>
          <a:stretch/>
        </p:blipFill>
        <p:spPr>
          <a:xfrm>
            <a:off x="1287093" y="12711661"/>
            <a:ext cx="392734" cy="575234"/>
          </a:xfrm>
          <a:prstGeom prst="rect">
            <a:avLst/>
          </a:prstGeom>
        </p:spPr>
      </p:pic>
      <p:pic>
        <p:nvPicPr>
          <p:cNvPr id="310" name="Picture 309">
            <a:extLst>
              <a:ext uri="{FF2B5EF4-FFF2-40B4-BE49-F238E27FC236}">
                <a16:creationId xmlns:a16="http://schemas.microsoft.com/office/drawing/2014/main" id="{B765A660-FBD7-4547-B673-0D338845B5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96850" y="11281237"/>
            <a:ext cx="424225" cy="424225"/>
          </a:xfrm>
          <a:prstGeom prst="rect">
            <a:avLst/>
          </a:prstGeom>
        </p:spPr>
      </p:pic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FA381768-C954-43F8-B47F-0E60A9AEEF2B}"/>
              </a:ext>
            </a:extLst>
          </p:cNvPr>
          <p:cNvCxnSpPr>
            <a:cxnSpLocks/>
          </p:cNvCxnSpPr>
          <p:nvPr/>
        </p:nvCxnSpPr>
        <p:spPr>
          <a:xfrm flipH="1">
            <a:off x="1437049" y="11677331"/>
            <a:ext cx="550460" cy="18403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TextBox 154">
            <a:extLst>
              <a:ext uri="{FF2B5EF4-FFF2-40B4-BE49-F238E27FC236}">
                <a16:creationId xmlns:a16="http://schemas.microsoft.com/office/drawing/2014/main" id="{C8B4EF56-FF0F-472B-952F-26561B5CC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568" y="11444390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Spider diagram</a:t>
            </a:r>
          </a:p>
        </p:txBody>
      </p:sp>
      <p:sp>
        <p:nvSpPr>
          <p:cNvPr id="319" name="TextBox 154">
            <a:extLst>
              <a:ext uri="{FF2B5EF4-FFF2-40B4-BE49-F238E27FC236}">
                <a16:creationId xmlns:a16="http://schemas.microsoft.com/office/drawing/2014/main" id="{904A672A-C2A7-4E0F-9163-5610EC1AD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595" y="11562167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Design Ideas</a:t>
            </a:r>
          </a:p>
        </p:txBody>
      </p: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1EA64208-46A1-485A-AE38-414E0085493B}"/>
              </a:ext>
            </a:extLst>
          </p:cNvPr>
          <p:cNvCxnSpPr>
            <a:cxnSpLocks/>
          </p:cNvCxnSpPr>
          <p:nvPr/>
        </p:nvCxnSpPr>
        <p:spPr>
          <a:xfrm flipV="1">
            <a:off x="563978" y="11375145"/>
            <a:ext cx="349706" cy="21462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2" name="Picture 16" descr="Creative Ideas Icon - Design - Free Transparent PNG Download - PNGkey">
            <a:extLst>
              <a:ext uri="{FF2B5EF4-FFF2-40B4-BE49-F238E27FC236}">
                <a16:creationId xmlns:a16="http://schemas.microsoft.com/office/drawing/2014/main" id="{05235B59-E16D-4F9E-9E70-FBCE9090C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45" y="11767421"/>
            <a:ext cx="487666" cy="42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3" name="Arrow: Right 362">
            <a:extLst>
              <a:ext uri="{FF2B5EF4-FFF2-40B4-BE49-F238E27FC236}">
                <a16:creationId xmlns:a16="http://schemas.microsoft.com/office/drawing/2014/main" id="{33529400-EE1D-437B-B04E-9463B2B8E355}"/>
              </a:ext>
            </a:extLst>
          </p:cNvPr>
          <p:cNvSpPr/>
          <p:nvPr/>
        </p:nvSpPr>
        <p:spPr>
          <a:xfrm>
            <a:off x="506827" y="10451606"/>
            <a:ext cx="184233" cy="12027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4" name="Straight Connector 363">
            <a:extLst>
              <a:ext uri="{FF2B5EF4-FFF2-40B4-BE49-F238E27FC236}">
                <a16:creationId xmlns:a16="http://schemas.microsoft.com/office/drawing/2014/main" id="{B7E1CC49-27CF-4B8B-9DDA-8B5E01321DEA}"/>
              </a:ext>
            </a:extLst>
          </p:cNvPr>
          <p:cNvCxnSpPr>
            <a:cxnSpLocks/>
          </p:cNvCxnSpPr>
          <p:nvPr/>
        </p:nvCxnSpPr>
        <p:spPr>
          <a:xfrm>
            <a:off x="617529" y="10880470"/>
            <a:ext cx="296155" cy="12203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154">
            <a:extLst>
              <a:ext uri="{FF2B5EF4-FFF2-40B4-BE49-F238E27FC236}">
                <a16:creationId xmlns:a16="http://schemas.microsoft.com/office/drawing/2014/main" id="{B4761A08-DC37-4D41-9E0B-63EB32AB7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811" y="10621063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Starting point</a:t>
            </a:r>
          </a:p>
        </p:txBody>
      </p:sp>
      <p:pic>
        <p:nvPicPr>
          <p:cNvPr id="405" name="Picture 404">
            <a:extLst>
              <a:ext uri="{FF2B5EF4-FFF2-40B4-BE49-F238E27FC236}">
                <a16:creationId xmlns:a16="http://schemas.microsoft.com/office/drawing/2014/main" id="{896161EE-2425-4653-A7BD-CCEE469BA1C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81763" y="9939898"/>
            <a:ext cx="280507" cy="280507"/>
          </a:xfrm>
          <a:prstGeom prst="rect">
            <a:avLst/>
          </a:prstGeom>
        </p:spPr>
      </p:pic>
      <p:sp>
        <p:nvSpPr>
          <p:cNvPr id="417" name="TextBox 154">
            <a:extLst>
              <a:ext uri="{FF2B5EF4-FFF2-40B4-BE49-F238E27FC236}">
                <a16:creationId xmlns:a16="http://schemas.microsoft.com/office/drawing/2014/main" id="{AC467A14-C858-45B1-B9E9-FEB22CD5C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160" y="9729549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Artist analysis</a:t>
            </a:r>
          </a:p>
        </p:txBody>
      </p:sp>
      <p:cxnSp>
        <p:nvCxnSpPr>
          <p:cNvPr id="418" name="Straight Connector 417">
            <a:extLst>
              <a:ext uri="{FF2B5EF4-FFF2-40B4-BE49-F238E27FC236}">
                <a16:creationId xmlns:a16="http://schemas.microsoft.com/office/drawing/2014/main" id="{B53F70E7-FCB7-4ED0-A2AA-6AB15550431A}"/>
              </a:ext>
            </a:extLst>
          </p:cNvPr>
          <p:cNvCxnSpPr>
            <a:cxnSpLocks/>
          </p:cNvCxnSpPr>
          <p:nvPr/>
        </p:nvCxnSpPr>
        <p:spPr>
          <a:xfrm>
            <a:off x="1216463" y="10229134"/>
            <a:ext cx="162395" cy="22247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9" name="Picture 418">
            <a:extLst>
              <a:ext uri="{FF2B5EF4-FFF2-40B4-BE49-F238E27FC236}">
                <a16:creationId xmlns:a16="http://schemas.microsoft.com/office/drawing/2014/main" id="{D1CDEDFE-A066-4B78-9E1D-0C4193590E8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77355" y="10788470"/>
            <a:ext cx="340817" cy="340817"/>
          </a:xfrm>
          <a:prstGeom prst="rect">
            <a:avLst/>
          </a:prstGeom>
        </p:spPr>
      </p:pic>
      <p:cxnSp>
        <p:nvCxnSpPr>
          <p:cNvPr id="420" name="Straight Connector 419">
            <a:extLst>
              <a:ext uri="{FF2B5EF4-FFF2-40B4-BE49-F238E27FC236}">
                <a16:creationId xmlns:a16="http://schemas.microsoft.com/office/drawing/2014/main" id="{6CEC30F7-7CC8-412A-B8DB-716C33163CC4}"/>
              </a:ext>
            </a:extLst>
          </p:cNvPr>
          <p:cNvCxnSpPr>
            <a:cxnSpLocks/>
          </p:cNvCxnSpPr>
          <p:nvPr/>
        </p:nvCxnSpPr>
        <p:spPr>
          <a:xfrm flipH="1" flipV="1">
            <a:off x="1987509" y="10571385"/>
            <a:ext cx="55472" cy="22184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1" name="TextBox 154">
            <a:extLst>
              <a:ext uri="{FF2B5EF4-FFF2-40B4-BE49-F238E27FC236}">
                <a16:creationId xmlns:a16="http://schemas.microsoft.com/office/drawing/2014/main" id="{F820370D-F73C-4C52-BB2B-B50698782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8753" y="11010470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Photoshoot 1</a:t>
            </a:r>
          </a:p>
        </p:txBody>
      </p:sp>
      <p:sp>
        <p:nvSpPr>
          <p:cNvPr id="422" name="TextBox 154">
            <a:extLst>
              <a:ext uri="{FF2B5EF4-FFF2-40B4-BE49-F238E27FC236}">
                <a16:creationId xmlns:a16="http://schemas.microsoft.com/office/drawing/2014/main" id="{9B2AC131-49BA-408B-B243-2E3BFDB12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2973" y="9619269"/>
            <a:ext cx="12150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Digital manipulation / photoshop </a:t>
            </a:r>
          </a:p>
        </p:txBody>
      </p:sp>
      <p:pic>
        <p:nvPicPr>
          <p:cNvPr id="423" name="Picture 20" descr="depth of field – Instant University">
            <a:extLst>
              <a:ext uri="{FF2B5EF4-FFF2-40B4-BE49-F238E27FC236}">
                <a16:creationId xmlns:a16="http://schemas.microsoft.com/office/drawing/2014/main" id="{EDB00187-DF9C-4822-8369-AFF5414E4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29" r="50308" b="11043"/>
          <a:stretch/>
        </p:blipFill>
        <p:spPr bwMode="auto">
          <a:xfrm>
            <a:off x="2737563" y="9598548"/>
            <a:ext cx="335092" cy="410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24" name="Straight Connector 423">
            <a:extLst>
              <a:ext uri="{FF2B5EF4-FFF2-40B4-BE49-F238E27FC236}">
                <a16:creationId xmlns:a16="http://schemas.microsoft.com/office/drawing/2014/main" id="{0CC1A6B2-057F-4D84-8EFF-2D95334F457F}"/>
              </a:ext>
            </a:extLst>
          </p:cNvPr>
          <p:cNvCxnSpPr>
            <a:cxnSpLocks/>
          </p:cNvCxnSpPr>
          <p:nvPr/>
        </p:nvCxnSpPr>
        <p:spPr>
          <a:xfrm>
            <a:off x="2301092" y="9990593"/>
            <a:ext cx="0" cy="28820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5" name="Picture 424">
            <a:extLst>
              <a:ext uri="{FF2B5EF4-FFF2-40B4-BE49-F238E27FC236}">
                <a16:creationId xmlns:a16="http://schemas.microsoft.com/office/drawing/2014/main" id="{3B9267F8-BD25-40B2-B573-0F427FAF406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b="13902"/>
          <a:stretch/>
        </p:blipFill>
        <p:spPr>
          <a:xfrm>
            <a:off x="2464933" y="10750993"/>
            <a:ext cx="472599" cy="406897"/>
          </a:xfrm>
          <a:prstGeom prst="rect">
            <a:avLst/>
          </a:prstGeom>
        </p:spPr>
      </p:pic>
      <p:sp>
        <p:nvSpPr>
          <p:cNvPr id="426" name="TextBox 154">
            <a:extLst>
              <a:ext uri="{FF2B5EF4-FFF2-40B4-BE49-F238E27FC236}">
                <a16:creationId xmlns:a16="http://schemas.microsoft.com/office/drawing/2014/main" id="{184C904F-C93A-4257-9F8C-19E068131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4297" y="10867578"/>
            <a:ext cx="9754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Analysis of photoshoot 1</a:t>
            </a:r>
          </a:p>
        </p:txBody>
      </p: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534BF016-65CF-41C2-8CE8-6088CF28C9E1}"/>
              </a:ext>
            </a:extLst>
          </p:cNvPr>
          <p:cNvCxnSpPr>
            <a:cxnSpLocks/>
          </p:cNvCxnSpPr>
          <p:nvPr/>
        </p:nvCxnSpPr>
        <p:spPr>
          <a:xfrm flipH="1" flipV="1">
            <a:off x="2760667" y="10548471"/>
            <a:ext cx="127894" cy="29369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9" name="Picture 428">
            <a:extLst>
              <a:ext uri="{FF2B5EF4-FFF2-40B4-BE49-F238E27FC236}">
                <a16:creationId xmlns:a16="http://schemas.microsoft.com/office/drawing/2014/main" id="{E057DD67-CC9B-48DD-8542-531C762BBD7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30978" y="9619133"/>
            <a:ext cx="340817" cy="340817"/>
          </a:xfrm>
          <a:prstGeom prst="rect">
            <a:avLst/>
          </a:prstGeom>
        </p:spPr>
      </p:pic>
      <p:sp>
        <p:nvSpPr>
          <p:cNvPr id="430" name="TextBox 154">
            <a:extLst>
              <a:ext uri="{FF2B5EF4-FFF2-40B4-BE49-F238E27FC236}">
                <a16:creationId xmlns:a16="http://schemas.microsoft.com/office/drawing/2014/main" id="{26DDCB52-7C2C-415D-9D72-55CF3CF92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3906" y="9890317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Photoshoot 2</a:t>
            </a:r>
          </a:p>
        </p:txBody>
      </p: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D2C24A90-F2CF-4877-8D05-A24F890F4C49}"/>
              </a:ext>
            </a:extLst>
          </p:cNvPr>
          <p:cNvCxnSpPr>
            <a:cxnSpLocks/>
          </p:cNvCxnSpPr>
          <p:nvPr/>
        </p:nvCxnSpPr>
        <p:spPr>
          <a:xfrm>
            <a:off x="3530381" y="10052165"/>
            <a:ext cx="0" cy="28820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8" name="TextBox 154">
            <a:extLst>
              <a:ext uri="{FF2B5EF4-FFF2-40B4-BE49-F238E27FC236}">
                <a16:creationId xmlns:a16="http://schemas.microsoft.com/office/drawing/2014/main" id="{D9732FA4-C7FB-47A7-8B4E-CA63485FC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9678" y="10808919"/>
            <a:ext cx="7614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Digital manipulation / photoshop </a:t>
            </a:r>
          </a:p>
        </p:txBody>
      </p:sp>
      <p:pic>
        <p:nvPicPr>
          <p:cNvPr id="509" name="Picture 20" descr="depth of field – Instant University">
            <a:extLst>
              <a:ext uri="{FF2B5EF4-FFF2-40B4-BE49-F238E27FC236}">
                <a16:creationId xmlns:a16="http://schemas.microsoft.com/office/drawing/2014/main" id="{E1864B5D-3DA9-4193-B539-7BA27934E3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29" r="50308" b="11043"/>
          <a:stretch/>
        </p:blipFill>
        <p:spPr bwMode="auto">
          <a:xfrm>
            <a:off x="3848512" y="10783401"/>
            <a:ext cx="335092" cy="410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13" name="Straight Connector 512">
            <a:extLst>
              <a:ext uri="{FF2B5EF4-FFF2-40B4-BE49-F238E27FC236}">
                <a16:creationId xmlns:a16="http://schemas.microsoft.com/office/drawing/2014/main" id="{95928D9D-69AC-4D0D-A995-EF5090A6DF06}"/>
              </a:ext>
            </a:extLst>
          </p:cNvPr>
          <p:cNvCxnSpPr>
            <a:cxnSpLocks/>
            <a:endCxn id="80" idx="2"/>
          </p:cNvCxnSpPr>
          <p:nvPr/>
        </p:nvCxnSpPr>
        <p:spPr>
          <a:xfrm flipV="1">
            <a:off x="4437199" y="10629244"/>
            <a:ext cx="27841" cy="181456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" name="TextBox 154">
            <a:extLst>
              <a:ext uri="{FF2B5EF4-FFF2-40B4-BE49-F238E27FC236}">
                <a16:creationId xmlns:a16="http://schemas.microsoft.com/office/drawing/2014/main" id="{2EC0E3BF-F26D-4324-AE83-F1D15B227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916" y="9842483"/>
            <a:ext cx="12150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Development of designs</a:t>
            </a:r>
          </a:p>
        </p:txBody>
      </p:sp>
      <p:cxnSp>
        <p:nvCxnSpPr>
          <p:cNvPr id="516" name="Straight Connector 515">
            <a:extLst>
              <a:ext uri="{FF2B5EF4-FFF2-40B4-BE49-F238E27FC236}">
                <a16:creationId xmlns:a16="http://schemas.microsoft.com/office/drawing/2014/main" id="{3E2E8C1D-B910-4B41-9429-33DBDEFC8CC7}"/>
              </a:ext>
            </a:extLst>
          </p:cNvPr>
          <p:cNvCxnSpPr>
            <a:cxnSpLocks/>
            <a:endCxn id="80" idx="0"/>
          </p:cNvCxnSpPr>
          <p:nvPr/>
        </p:nvCxnSpPr>
        <p:spPr>
          <a:xfrm>
            <a:off x="4436759" y="10055665"/>
            <a:ext cx="28281" cy="17346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7" name="Picture 34" descr="Personal Development Icons - Download Free Vector Icons | Noun Project">
            <a:extLst>
              <a:ext uri="{FF2B5EF4-FFF2-40B4-BE49-F238E27FC236}">
                <a16:creationId xmlns:a16="http://schemas.microsoft.com/office/drawing/2014/main" id="{B35F8BF8-2B21-41A0-B539-BD6A0A853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486" y="9575025"/>
            <a:ext cx="272266" cy="27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8" name="TextBox 154">
            <a:extLst>
              <a:ext uri="{FF2B5EF4-FFF2-40B4-BE49-F238E27FC236}">
                <a16:creationId xmlns:a16="http://schemas.microsoft.com/office/drawing/2014/main" id="{2F6BB17D-7022-4923-B4DD-438E661DC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6931" y="10874615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Final design</a:t>
            </a:r>
          </a:p>
        </p:txBody>
      </p:sp>
      <p:pic>
        <p:nvPicPr>
          <p:cNvPr id="519" name="Picture 518">
            <a:extLst>
              <a:ext uri="{FF2B5EF4-FFF2-40B4-BE49-F238E27FC236}">
                <a16:creationId xmlns:a16="http://schemas.microsoft.com/office/drawing/2014/main" id="{40A955D1-87EE-4A52-B476-AB6BCAC93E3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617944" y="10769383"/>
            <a:ext cx="457272" cy="457272"/>
          </a:xfrm>
          <a:prstGeom prst="rect">
            <a:avLst/>
          </a:prstGeom>
        </p:spPr>
      </p:pic>
      <p:cxnSp>
        <p:nvCxnSpPr>
          <p:cNvPr id="520" name="Straight Connector 519">
            <a:extLst>
              <a:ext uri="{FF2B5EF4-FFF2-40B4-BE49-F238E27FC236}">
                <a16:creationId xmlns:a16="http://schemas.microsoft.com/office/drawing/2014/main" id="{A20578D4-158F-4E0A-AC50-3D7B1400C32C}"/>
              </a:ext>
            </a:extLst>
          </p:cNvPr>
          <p:cNvCxnSpPr>
            <a:cxnSpLocks/>
          </p:cNvCxnSpPr>
          <p:nvPr/>
        </p:nvCxnSpPr>
        <p:spPr>
          <a:xfrm flipV="1">
            <a:off x="5398377" y="10593378"/>
            <a:ext cx="36994" cy="24950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3" name="Picture 582">
            <a:extLst>
              <a:ext uri="{FF2B5EF4-FFF2-40B4-BE49-F238E27FC236}">
                <a16:creationId xmlns:a16="http://schemas.microsoft.com/office/drawing/2014/main" id="{CB6C5EBC-4D41-419C-96F0-5214D220B7DF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l="16484" t="11651" r="13181" b="15254"/>
          <a:stretch/>
        </p:blipFill>
        <p:spPr>
          <a:xfrm>
            <a:off x="5399009" y="9675023"/>
            <a:ext cx="361459" cy="405210"/>
          </a:xfrm>
          <a:prstGeom prst="rect">
            <a:avLst/>
          </a:prstGeom>
        </p:spPr>
      </p:pic>
      <p:sp>
        <p:nvSpPr>
          <p:cNvPr id="584" name="TextBox 154">
            <a:extLst>
              <a:ext uri="{FF2B5EF4-FFF2-40B4-BE49-F238E27FC236}">
                <a16:creationId xmlns:a16="http://schemas.microsoft.com/office/drawing/2014/main" id="{8C66C702-CF5F-454F-B638-55CF265AF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6964" y="9736812"/>
            <a:ext cx="12150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Evaluation</a:t>
            </a:r>
          </a:p>
        </p:txBody>
      </p: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414CB72A-0AEE-4052-8AF7-5D1B274B4BC7}"/>
              </a:ext>
            </a:extLst>
          </p:cNvPr>
          <p:cNvCxnSpPr>
            <a:cxnSpLocks/>
          </p:cNvCxnSpPr>
          <p:nvPr/>
        </p:nvCxnSpPr>
        <p:spPr>
          <a:xfrm>
            <a:off x="5863810" y="9957823"/>
            <a:ext cx="0" cy="28820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6" name="TextBox 154">
            <a:extLst>
              <a:ext uri="{FF2B5EF4-FFF2-40B4-BE49-F238E27FC236}">
                <a16:creationId xmlns:a16="http://schemas.microsoft.com/office/drawing/2014/main" id="{30E4B646-A1AC-447E-B664-8A1220E59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358" y="9143328"/>
            <a:ext cx="12150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Design Brief</a:t>
            </a:r>
          </a:p>
        </p:txBody>
      </p:sp>
      <p:cxnSp>
        <p:nvCxnSpPr>
          <p:cNvPr id="587" name="Straight Connector 586">
            <a:extLst>
              <a:ext uri="{FF2B5EF4-FFF2-40B4-BE49-F238E27FC236}">
                <a16:creationId xmlns:a16="http://schemas.microsoft.com/office/drawing/2014/main" id="{3168641A-7975-4002-9DFA-4FDF54F7BF20}"/>
              </a:ext>
            </a:extLst>
          </p:cNvPr>
          <p:cNvCxnSpPr>
            <a:cxnSpLocks/>
          </p:cNvCxnSpPr>
          <p:nvPr/>
        </p:nvCxnSpPr>
        <p:spPr>
          <a:xfrm flipV="1">
            <a:off x="2419995" y="8892980"/>
            <a:ext cx="82087" cy="26953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8" name="Picture 587">
            <a:extLst>
              <a:ext uri="{FF2B5EF4-FFF2-40B4-BE49-F238E27FC236}">
                <a16:creationId xmlns:a16="http://schemas.microsoft.com/office/drawing/2014/main" id="{CD563634-E8CC-45A8-A089-3DB180ABD0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92" t="13246" r="25336" b="12148"/>
          <a:stretch/>
        </p:blipFill>
        <p:spPr>
          <a:xfrm>
            <a:off x="2664188" y="9072162"/>
            <a:ext cx="272266" cy="398786"/>
          </a:xfrm>
          <a:prstGeom prst="rect">
            <a:avLst/>
          </a:prstGeom>
        </p:spPr>
      </p:pic>
      <p:sp>
        <p:nvSpPr>
          <p:cNvPr id="589" name="TextBox 154">
            <a:extLst>
              <a:ext uri="{FF2B5EF4-FFF2-40B4-BE49-F238E27FC236}">
                <a16:creationId xmlns:a16="http://schemas.microsoft.com/office/drawing/2014/main" id="{734910CC-4B06-4BED-A1C0-4957FEA72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190" y="9075260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Design Ideas</a:t>
            </a:r>
          </a:p>
        </p:txBody>
      </p:sp>
      <p:cxnSp>
        <p:nvCxnSpPr>
          <p:cNvPr id="590" name="Straight Connector 589">
            <a:extLst>
              <a:ext uri="{FF2B5EF4-FFF2-40B4-BE49-F238E27FC236}">
                <a16:creationId xmlns:a16="http://schemas.microsoft.com/office/drawing/2014/main" id="{D30084A5-87D0-4C56-A1A4-B0A9269C9C6C}"/>
              </a:ext>
            </a:extLst>
          </p:cNvPr>
          <p:cNvCxnSpPr>
            <a:cxnSpLocks/>
          </p:cNvCxnSpPr>
          <p:nvPr/>
        </p:nvCxnSpPr>
        <p:spPr>
          <a:xfrm flipV="1">
            <a:off x="1407573" y="8888238"/>
            <a:ext cx="349706" cy="21462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1" name="Picture 16" descr="Creative Ideas Icon - Design - Free Transparent PNG Download - PNGkey">
            <a:extLst>
              <a:ext uri="{FF2B5EF4-FFF2-40B4-BE49-F238E27FC236}">
                <a16:creationId xmlns:a16="http://schemas.microsoft.com/office/drawing/2014/main" id="{89AB37BE-10E3-4C5C-A098-884F66C06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740" y="9280514"/>
            <a:ext cx="487666" cy="42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2" name="Picture 591">
            <a:extLst>
              <a:ext uri="{FF2B5EF4-FFF2-40B4-BE49-F238E27FC236}">
                <a16:creationId xmlns:a16="http://schemas.microsoft.com/office/drawing/2014/main" id="{F710A823-563F-4284-9FD9-8C8A176D03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55216" y="7926966"/>
            <a:ext cx="424225" cy="424225"/>
          </a:xfrm>
          <a:prstGeom prst="rect">
            <a:avLst/>
          </a:prstGeom>
        </p:spPr>
      </p:pic>
      <p:cxnSp>
        <p:nvCxnSpPr>
          <p:cNvPr id="593" name="Straight Connector 592">
            <a:extLst>
              <a:ext uri="{FF2B5EF4-FFF2-40B4-BE49-F238E27FC236}">
                <a16:creationId xmlns:a16="http://schemas.microsoft.com/office/drawing/2014/main" id="{909E441C-8238-4237-BF52-6FCF8797C43B}"/>
              </a:ext>
            </a:extLst>
          </p:cNvPr>
          <p:cNvCxnSpPr>
            <a:cxnSpLocks/>
          </p:cNvCxnSpPr>
          <p:nvPr/>
        </p:nvCxnSpPr>
        <p:spPr>
          <a:xfrm flipH="1">
            <a:off x="2195415" y="8323060"/>
            <a:ext cx="550460" cy="18403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" name="TextBox 154">
            <a:extLst>
              <a:ext uri="{FF2B5EF4-FFF2-40B4-BE49-F238E27FC236}">
                <a16:creationId xmlns:a16="http://schemas.microsoft.com/office/drawing/2014/main" id="{8955F221-0821-4913-8C46-8601F6457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3934" y="8090119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Spider diagram</a:t>
            </a:r>
          </a:p>
        </p:txBody>
      </p:sp>
      <p:sp>
        <p:nvSpPr>
          <p:cNvPr id="595" name="Arrow: Right 594">
            <a:extLst>
              <a:ext uri="{FF2B5EF4-FFF2-40B4-BE49-F238E27FC236}">
                <a16:creationId xmlns:a16="http://schemas.microsoft.com/office/drawing/2014/main" id="{B44554D0-AB9C-4C39-95F5-AFDBBE463C2D}"/>
              </a:ext>
            </a:extLst>
          </p:cNvPr>
          <p:cNvSpPr/>
          <p:nvPr/>
        </p:nvSpPr>
        <p:spPr>
          <a:xfrm>
            <a:off x="1725864" y="7900142"/>
            <a:ext cx="184233" cy="12027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96" name="Straight Connector 595">
            <a:extLst>
              <a:ext uri="{FF2B5EF4-FFF2-40B4-BE49-F238E27FC236}">
                <a16:creationId xmlns:a16="http://schemas.microsoft.com/office/drawing/2014/main" id="{6592041F-D332-4A2B-B8E0-34E6881CE8C2}"/>
              </a:ext>
            </a:extLst>
          </p:cNvPr>
          <p:cNvCxnSpPr>
            <a:cxnSpLocks/>
          </p:cNvCxnSpPr>
          <p:nvPr/>
        </p:nvCxnSpPr>
        <p:spPr>
          <a:xfrm flipH="1">
            <a:off x="1679828" y="8285043"/>
            <a:ext cx="165613" cy="27030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7" name="TextBox 154">
            <a:extLst>
              <a:ext uri="{FF2B5EF4-FFF2-40B4-BE49-F238E27FC236}">
                <a16:creationId xmlns:a16="http://schemas.microsoft.com/office/drawing/2014/main" id="{88278FAE-CC78-4C34-AD20-9819C2EF1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848" y="8069599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Starting point</a:t>
            </a:r>
          </a:p>
        </p:txBody>
      </p:sp>
      <p:pic>
        <p:nvPicPr>
          <p:cNvPr id="598" name="Picture 597">
            <a:extLst>
              <a:ext uri="{FF2B5EF4-FFF2-40B4-BE49-F238E27FC236}">
                <a16:creationId xmlns:a16="http://schemas.microsoft.com/office/drawing/2014/main" id="{172D872B-6BBE-415D-864B-AD163C350CD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2991" y="8962339"/>
            <a:ext cx="280507" cy="280507"/>
          </a:xfrm>
          <a:prstGeom prst="rect">
            <a:avLst/>
          </a:prstGeom>
        </p:spPr>
      </p:pic>
      <p:sp>
        <p:nvSpPr>
          <p:cNvPr id="599" name="TextBox 154">
            <a:extLst>
              <a:ext uri="{FF2B5EF4-FFF2-40B4-BE49-F238E27FC236}">
                <a16:creationId xmlns:a16="http://schemas.microsoft.com/office/drawing/2014/main" id="{04126CE9-D20E-480B-9A3A-95B21D74D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388" y="8751990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Artist analysis</a:t>
            </a:r>
          </a:p>
        </p:txBody>
      </p:sp>
      <p:cxnSp>
        <p:nvCxnSpPr>
          <p:cNvPr id="600" name="Straight Connector 599">
            <a:extLst>
              <a:ext uri="{FF2B5EF4-FFF2-40B4-BE49-F238E27FC236}">
                <a16:creationId xmlns:a16="http://schemas.microsoft.com/office/drawing/2014/main" id="{3008690F-1AFD-443D-94D8-91734853CECA}"/>
              </a:ext>
            </a:extLst>
          </p:cNvPr>
          <p:cNvCxnSpPr>
            <a:cxnSpLocks/>
          </p:cNvCxnSpPr>
          <p:nvPr/>
        </p:nvCxnSpPr>
        <p:spPr>
          <a:xfrm flipV="1">
            <a:off x="938076" y="8728483"/>
            <a:ext cx="327792" cy="24655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1" name="Picture 600">
            <a:extLst>
              <a:ext uri="{FF2B5EF4-FFF2-40B4-BE49-F238E27FC236}">
                <a16:creationId xmlns:a16="http://schemas.microsoft.com/office/drawing/2014/main" id="{8328C43F-C1A3-4D5F-8607-1406D66E9A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3043" y="8100890"/>
            <a:ext cx="340817" cy="340817"/>
          </a:xfrm>
          <a:prstGeom prst="rect">
            <a:avLst/>
          </a:prstGeom>
        </p:spPr>
      </p:pic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648CE300-F9FA-4507-9366-1B5548AC89DB}"/>
              </a:ext>
            </a:extLst>
          </p:cNvPr>
          <p:cNvCxnSpPr>
            <a:cxnSpLocks/>
          </p:cNvCxnSpPr>
          <p:nvPr/>
        </p:nvCxnSpPr>
        <p:spPr>
          <a:xfrm flipV="1">
            <a:off x="746532" y="8295256"/>
            <a:ext cx="295658" cy="2502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3" name="TextBox 154">
            <a:extLst>
              <a:ext uri="{FF2B5EF4-FFF2-40B4-BE49-F238E27FC236}">
                <a16:creationId xmlns:a16="http://schemas.microsoft.com/office/drawing/2014/main" id="{8159FD59-8F62-443C-AD69-EB2C8B107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41" y="8322890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Photoshoot 1</a:t>
            </a:r>
          </a:p>
        </p:txBody>
      </p:sp>
      <p:sp>
        <p:nvSpPr>
          <p:cNvPr id="604" name="TextBox 154">
            <a:extLst>
              <a:ext uri="{FF2B5EF4-FFF2-40B4-BE49-F238E27FC236}">
                <a16:creationId xmlns:a16="http://schemas.microsoft.com/office/drawing/2014/main" id="{1519BDCD-D7C9-4605-916B-14BC406EE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76" y="7210850"/>
            <a:ext cx="7771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Digital manipulation / photoshop </a:t>
            </a:r>
          </a:p>
        </p:txBody>
      </p:sp>
      <p:pic>
        <p:nvPicPr>
          <p:cNvPr id="605" name="Picture 20" descr="depth of field – Instant University">
            <a:extLst>
              <a:ext uri="{FF2B5EF4-FFF2-40B4-BE49-F238E27FC236}">
                <a16:creationId xmlns:a16="http://schemas.microsoft.com/office/drawing/2014/main" id="{E69668C1-B3F8-4BA8-802B-57957287E9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29" r="50308" b="11043"/>
          <a:stretch/>
        </p:blipFill>
        <p:spPr bwMode="auto">
          <a:xfrm>
            <a:off x="289864" y="6759736"/>
            <a:ext cx="335092" cy="410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06" name="Straight Connector 605">
            <a:extLst>
              <a:ext uri="{FF2B5EF4-FFF2-40B4-BE49-F238E27FC236}">
                <a16:creationId xmlns:a16="http://schemas.microsoft.com/office/drawing/2014/main" id="{5724FF4A-FF3E-4D20-A554-CE7241EB3131}"/>
              </a:ext>
            </a:extLst>
          </p:cNvPr>
          <p:cNvCxnSpPr>
            <a:cxnSpLocks/>
          </p:cNvCxnSpPr>
          <p:nvPr/>
        </p:nvCxnSpPr>
        <p:spPr>
          <a:xfrm>
            <a:off x="804869" y="7203964"/>
            <a:ext cx="237321" cy="26707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7" name="Picture 606">
            <a:extLst>
              <a:ext uri="{FF2B5EF4-FFF2-40B4-BE49-F238E27FC236}">
                <a16:creationId xmlns:a16="http://schemas.microsoft.com/office/drawing/2014/main" id="{58DECE87-8D42-41BD-AEB2-D1F7CC8CB8BD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b="13902"/>
          <a:stretch/>
        </p:blipFill>
        <p:spPr>
          <a:xfrm>
            <a:off x="1685937" y="7550439"/>
            <a:ext cx="328647" cy="282958"/>
          </a:xfrm>
          <a:prstGeom prst="rect">
            <a:avLst/>
          </a:prstGeom>
        </p:spPr>
      </p:pic>
      <p:sp>
        <p:nvSpPr>
          <p:cNvPr id="608" name="TextBox 154">
            <a:extLst>
              <a:ext uri="{FF2B5EF4-FFF2-40B4-BE49-F238E27FC236}">
                <a16:creationId xmlns:a16="http://schemas.microsoft.com/office/drawing/2014/main" id="{9F7DDAC8-6A3D-482B-A72D-0408DE18E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5138" y="7550891"/>
            <a:ext cx="9754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Analysis of photoshoot 1</a:t>
            </a:r>
          </a:p>
        </p:txBody>
      </p:sp>
      <p:cxnSp>
        <p:nvCxnSpPr>
          <p:cNvPr id="609" name="Straight Connector 608">
            <a:extLst>
              <a:ext uri="{FF2B5EF4-FFF2-40B4-BE49-F238E27FC236}">
                <a16:creationId xmlns:a16="http://schemas.microsoft.com/office/drawing/2014/main" id="{00B8C2DE-7C8E-451D-8131-5AF6F2162F1E}"/>
              </a:ext>
            </a:extLst>
          </p:cNvPr>
          <p:cNvCxnSpPr>
            <a:cxnSpLocks/>
          </p:cNvCxnSpPr>
          <p:nvPr/>
        </p:nvCxnSpPr>
        <p:spPr>
          <a:xfrm flipH="1" flipV="1">
            <a:off x="1390867" y="7559120"/>
            <a:ext cx="302347" cy="174476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0" name="Picture 609">
            <a:extLst>
              <a:ext uri="{FF2B5EF4-FFF2-40B4-BE49-F238E27FC236}">
                <a16:creationId xmlns:a16="http://schemas.microsoft.com/office/drawing/2014/main" id="{AC700F2D-4058-4406-97EB-9E36C63DAE7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08848" y="6299275"/>
            <a:ext cx="340817" cy="340817"/>
          </a:xfrm>
          <a:prstGeom prst="rect">
            <a:avLst/>
          </a:prstGeom>
        </p:spPr>
      </p:pic>
      <p:sp>
        <p:nvSpPr>
          <p:cNvPr id="611" name="TextBox 154">
            <a:extLst>
              <a:ext uri="{FF2B5EF4-FFF2-40B4-BE49-F238E27FC236}">
                <a16:creationId xmlns:a16="http://schemas.microsoft.com/office/drawing/2014/main" id="{72B9C4AE-1CE7-4A06-9B5D-F5413E408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776" y="6570459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Photoshoot 2</a:t>
            </a:r>
          </a:p>
        </p:txBody>
      </p:sp>
      <p:cxnSp>
        <p:nvCxnSpPr>
          <p:cNvPr id="612" name="Straight Connector 611">
            <a:extLst>
              <a:ext uri="{FF2B5EF4-FFF2-40B4-BE49-F238E27FC236}">
                <a16:creationId xmlns:a16="http://schemas.microsoft.com/office/drawing/2014/main" id="{AF5B18DA-7134-4197-BD36-DA85274FAFFB}"/>
              </a:ext>
            </a:extLst>
          </p:cNvPr>
          <p:cNvCxnSpPr>
            <a:cxnSpLocks/>
          </p:cNvCxnSpPr>
          <p:nvPr/>
        </p:nvCxnSpPr>
        <p:spPr>
          <a:xfrm>
            <a:off x="1156756" y="6857148"/>
            <a:ext cx="182524" cy="33060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3" name="TextBox 154">
            <a:extLst>
              <a:ext uri="{FF2B5EF4-FFF2-40B4-BE49-F238E27FC236}">
                <a16:creationId xmlns:a16="http://schemas.microsoft.com/office/drawing/2014/main" id="{9A430CE9-E9CB-462D-A28F-7D735F15A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6632" y="6155132"/>
            <a:ext cx="7614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Digital manipulation / photoshop </a:t>
            </a:r>
          </a:p>
        </p:txBody>
      </p:sp>
      <p:pic>
        <p:nvPicPr>
          <p:cNvPr id="614" name="Picture 20" descr="depth of field – Instant University">
            <a:extLst>
              <a:ext uri="{FF2B5EF4-FFF2-40B4-BE49-F238E27FC236}">
                <a16:creationId xmlns:a16="http://schemas.microsoft.com/office/drawing/2014/main" id="{D9765013-067F-4C67-8E41-C8E93ED567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29" r="50308" b="11043"/>
          <a:stretch/>
        </p:blipFill>
        <p:spPr bwMode="auto">
          <a:xfrm>
            <a:off x="1695466" y="6129614"/>
            <a:ext cx="335092" cy="410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15" name="Straight Connector 614">
            <a:extLst>
              <a:ext uri="{FF2B5EF4-FFF2-40B4-BE49-F238E27FC236}">
                <a16:creationId xmlns:a16="http://schemas.microsoft.com/office/drawing/2014/main" id="{710CE5D5-BF92-47BE-BC8A-BCE16B22433F}"/>
              </a:ext>
            </a:extLst>
          </p:cNvPr>
          <p:cNvCxnSpPr>
            <a:cxnSpLocks/>
          </p:cNvCxnSpPr>
          <p:nvPr/>
        </p:nvCxnSpPr>
        <p:spPr>
          <a:xfrm flipH="1">
            <a:off x="2042982" y="6590131"/>
            <a:ext cx="7249" cy="42233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" name="TextBox 154">
            <a:extLst>
              <a:ext uri="{FF2B5EF4-FFF2-40B4-BE49-F238E27FC236}">
                <a16:creationId xmlns:a16="http://schemas.microsoft.com/office/drawing/2014/main" id="{1CE9F7CB-F590-4A67-9F18-E0D86F26E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9924" y="6383797"/>
            <a:ext cx="12150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Development of designs</a:t>
            </a:r>
          </a:p>
        </p:txBody>
      </p:sp>
      <p:cxnSp>
        <p:nvCxnSpPr>
          <p:cNvPr id="617" name="Straight Connector 616">
            <a:extLst>
              <a:ext uri="{FF2B5EF4-FFF2-40B4-BE49-F238E27FC236}">
                <a16:creationId xmlns:a16="http://schemas.microsoft.com/office/drawing/2014/main" id="{3E86AB5F-75CC-4001-A35B-E63FC285D309}"/>
              </a:ext>
            </a:extLst>
          </p:cNvPr>
          <p:cNvCxnSpPr>
            <a:cxnSpLocks/>
          </p:cNvCxnSpPr>
          <p:nvPr/>
        </p:nvCxnSpPr>
        <p:spPr>
          <a:xfrm>
            <a:off x="3160180" y="6575532"/>
            <a:ext cx="99243" cy="395016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8" name="Picture 34" descr="Personal Development Icons - Download Free Vector Icons | Noun Project">
            <a:extLst>
              <a:ext uri="{FF2B5EF4-FFF2-40B4-BE49-F238E27FC236}">
                <a16:creationId xmlns:a16="http://schemas.microsoft.com/office/drawing/2014/main" id="{994E4B9A-1E14-419F-81C7-DF997F8D3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494" y="6116339"/>
            <a:ext cx="272266" cy="27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9" name="TextBox 154">
            <a:extLst>
              <a:ext uri="{FF2B5EF4-FFF2-40B4-BE49-F238E27FC236}">
                <a16:creationId xmlns:a16="http://schemas.microsoft.com/office/drawing/2014/main" id="{C5C364AE-4735-4FBA-9734-301238FCA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60" y="7631675"/>
            <a:ext cx="97543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Final design</a:t>
            </a:r>
          </a:p>
        </p:txBody>
      </p:sp>
      <p:pic>
        <p:nvPicPr>
          <p:cNvPr id="620" name="Picture 619">
            <a:extLst>
              <a:ext uri="{FF2B5EF4-FFF2-40B4-BE49-F238E27FC236}">
                <a16:creationId xmlns:a16="http://schemas.microsoft.com/office/drawing/2014/main" id="{1C11F4CF-B177-4189-8086-2CBE11A0766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39973" y="7526443"/>
            <a:ext cx="457272" cy="457272"/>
          </a:xfrm>
          <a:prstGeom prst="rect">
            <a:avLst/>
          </a:prstGeom>
        </p:spPr>
      </p:pic>
      <p:cxnSp>
        <p:nvCxnSpPr>
          <p:cNvPr id="621" name="Straight Connector 620">
            <a:extLst>
              <a:ext uri="{FF2B5EF4-FFF2-40B4-BE49-F238E27FC236}">
                <a16:creationId xmlns:a16="http://schemas.microsoft.com/office/drawing/2014/main" id="{EFA1E1DD-6043-4921-9734-A56BABCA4737}"/>
              </a:ext>
            </a:extLst>
          </p:cNvPr>
          <p:cNvCxnSpPr>
            <a:cxnSpLocks/>
          </p:cNvCxnSpPr>
          <p:nvPr/>
        </p:nvCxnSpPr>
        <p:spPr>
          <a:xfrm flipV="1">
            <a:off x="3020406" y="7350438"/>
            <a:ext cx="36994" cy="24950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2" name="Picture 621">
            <a:extLst>
              <a:ext uri="{FF2B5EF4-FFF2-40B4-BE49-F238E27FC236}">
                <a16:creationId xmlns:a16="http://schemas.microsoft.com/office/drawing/2014/main" id="{35C955F4-35F1-4E51-AA35-7AD3730AF1C6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l="16484" t="11651" r="13181" b="15254"/>
          <a:stretch/>
        </p:blipFill>
        <p:spPr>
          <a:xfrm>
            <a:off x="3994195" y="7537101"/>
            <a:ext cx="361459" cy="405210"/>
          </a:xfrm>
          <a:prstGeom prst="rect">
            <a:avLst/>
          </a:prstGeom>
        </p:spPr>
      </p:pic>
      <p:sp>
        <p:nvSpPr>
          <p:cNvPr id="623" name="TextBox 154">
            <a:extLst>
              <a:ext uri="{FF2B5EF4-FFF2-40B4-BE49-F238E27FC236}">
                <a16:creationId xmlns:a16="http://schemas.microsoft.com/office/drawing/2014/main" id="{D60AD6E4-DB08-49DF-BDE4-68FA88277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150" y="7598890"/>
            <a:ext cx="12150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Evaluation</a:t>
            </a:r>
          </a:p>
        </p:txBody>
      </p:sp>
      <p:cxnSp>
        <p:nvCxnSpPr>
          <p:cNvPr id="624" name="Straight Connector 623">
            <a:extLst>
              <a:ext uri="{FF2B5EF4-FFF2-40B4-BE49-F238E27FC236}">
                <a16:creationId xmlns:a16="http://schemas.microsoft.com/office/drawing/2014/main" id="{16E5F71D-D502-4777-8DCC-E2EAE8223CCA}"/>
              </a:ext>
            </a:extLst>
          </p:cNvPr>
          <p:cNvCxnSpPr>
            <a:cxnSpLocks/>
          </p:cNvCxnSpPr>
          <p:nvPr/>
        </p:nvCxnSpPr>
        <p:spPr>
          <a:xfrm flipH="1" flipV="1">
            <a:off x="4183604" y="7203964"/>
            <a:ext cx="281436" cy="34122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Picture 60">
            <a:extLst>
              <a:ext uri="{FF2B5EF4-FFF2-40B4-BE49-F238E27FC236}">
                <a16:creationId xmlns:a16="http://schemas.microsoft.com/office/drawing/2014/main" id="{BD21DDCF-610E-4FC9-BBD9-34E2819A3A8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191678" y="9341505"/>
            <a:ext cx="300815" cy="329854"/>
          </a:xfrm>
          <a:prstGeom prst="rect">
            <a:avLst/>
          </a:prstGeom>
        </p:spPr>
      </p:pic>
      <p:sp>
        <p:nvSpPr>
          <p:cNvPr id="625" name="TextBox 154">
            <a:extLst>
              <a:ext uri="{FF2B5EF4-FFF2-40B4-BE49-F238E27FC236}">
                <a16:creationId xmlns:a16="http://schemas.microsoft.com/office/drawing/2014/main" id="{51838F78-431A-4D90-80D5-83C4C2638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7365" y="9629173"/>
            <a:ext cx="12150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Further development of designs for project 1</a:t>
            </a:r>
          </a:p>
        </p:txBody>
      </p:sp>
      <p:cxnSp>
        <p:nvCxnSpPr>
          <p:cNvPr id="626" name="Straight Connector 625">
            <a:extLst>
              <a:ext uri="{FF2B5EF4-FFF2-40B4-BE49-F238E27FC236}">
                <a16:creationId xmlns:a16="http://schemas.microsoft.com/office/drawing/2014/main" id="{225F26CE-FFAC-41EC-A38D-147E29EB9F13}"/>
              </a:ext>
            </a:extLst>
          </p:cNvPr>
          <p:cNvCxnSpPr>
            <a:cxnSpLocks/>
          </p:cNvCxnSpPr>
          <p:nvPr/>
        </p:nvCxnSpPr>
        <p:spPr>
          <a:xfrm>
            <a:off x="8130054" y="9952795"/>
            <a:ext cx="0" cy="28820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7" name="TextBox 154">
            <a:extLst>
              <a:ext uri="{FF2B5EF4-FFF2-40B4-BE49-F238E27FC236}">
                <a16:creationId xmlns:a16="http://schemas.microsoft.com/office/drawing/2014/main" id="{A96C3B7A-3DF2-4549-8C02-B9117C776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7484" y="9141585"/>
            <a:ext cx="12150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Evaluation of project 1</a:t>
            </a:r>
          </a:p>
        </p:txBody>
      </p:sp>
      <p:cxnSp>
        <p:nvCxnSpPr>
          <p:cNvPr id="628" name="Straight Connector 627">
            <a:extLst>
              <a:ext uri="{FF2B5EF4-FFF2-40B4-BE49-F238E27FC236}">
                <a16:creationId xmlns:a16="http://schemas.microsoft.com/office/drawing/2014/main" id="{5BD9FEE2-3DB6-4F92-8FB1-6F2102492469}"/>
              </a:ext>
            </a:extLst>
          </p:cNvPr>
          <p:cNvCxnSpPr>
            <a:cxnSpLocks/>
          </p:cNvCxnSpPr>
          <p:nvPr/>
        </p:nvCxnSpPr>
        <p:spPr>
          <a:xfrm flipH="1" flipV="1">
            <a:off x="7436190" y="8855767"/>
            <a:ext cx="43091" cy="27956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9" name="Picture 628">
            <a:extLst>
              <a:ext uri="{FF2B5EF4-FFF2-40B4-BE49-F238E27FC236}">
                <a16:creationId xmlns:a16="http://schemas.microsoft.com/office/drawing/2014/main" id="{2D05E35A-8D28-48F4-8717-86D357F1834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028918" y="7727704"/>
            <a:ext cx="300815" cy="329854"/>
          </a:xfrm>
          <a:prstGeom prst="rect">
            <a:avLst/>
          </a:prstGeom>
        </p:spPr>
      </p:pic>
      <p:sp>
        <p:nvSpPr>
          <p:cNvPr id="630" name="TextBox 154">
            <a:extLst>
              <a:ext uri="{FF2B5EF4-FFF2-40B4-BE49-F238E27FC236}">
                <a16:creationId xmlns:a16="http://schemas.microsoft.com/office/drawing/2014/main" id="{739437B6-990A-4850-AC15-11F19747F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605" y="8015372"/>
            <a:ext cx="12150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Further development of designs for project 2</a:t>
            </a:r>
          </a:p>
        </p:txBody>
      </p:sp>
      <p:cxnSp>
        <p:nvCxnSpPr>
          <p:cNvPr id="631" name="Straight Connector 630">
            <a:extLst>
              <a:ext uri="{FF2B5EF4-FFF2-40B4-BE49-F238E27FC236}">
                <a16:creationId xmlns:a16="http://schemas.microsoft.com/office/drawing/2014/main" id="{89BDC1D5-6B4B-4C69-B90F-E91229168175}"/>
              </a:ext>
            </a:extLst>
          </p:cNvPr>
          <p:cNvCxnSpPr>
            <a:cxnSpLocks/>
          </p:cNvCxnSpPr>
          <p:nvPr/>
        </p:nvCxnSpPr>
        <p:spPr>
          <a:xfrm>
            <a:off x="5839441" y="8320277"/>
            <a:ext cx="0" cy="28820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2" name="Picture 631">
            <a:extLst>
              <a:ext uri="{FF2B5EF4-FFF2-40B4-BE49-F238E27FC236}">
                <a16:creationId xmlns:a16="http://schemas.microsoft.com/office/drawing/2014/main" id="{924D4A07-B168-41C8-B706-CC1215A2A47D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l="16484" t="11651" r="13181" b="15254"/>
          <a:stretch/>
        </p:blipFill>
        <p:spPr>
          <a:xfrm>
            <a:off x="3863550" y="9125416"/>
            <a:ext cx="361459" cy="405210"/>
          </a:xfrm>
          <a:prstGeom prst="rect">
            <a:avLst/>
          </a:prstGeom>
        </p:spPr>
      </p:pic>
      <p:sp>
        <p:nvSpPr>
          <p:cNvPr id="633" name="TextBox 154">
            <a:extLst>
              <a:ext uri="{FF2B5EF4-FFF2-40B4-BE49-F238E27FC236}">
                <a16:creationId xmlns:a16="http://schemas.microsoft.com/office/drawing/2014/main" id="{C7A5AC35-ECF1-44C8-832B-EC0EC58DC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9025" y="9155957"/>
            <a:ext cx="12150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Evaluation of project 2</a:t>
            </a:r>
          </a:p>
        </p:txBody>
      </p:sp>
      <p:cxnSp>
        <p:nvCxnSpPr>
          <p:cNvPr id="634" name="Straight Connector 633">
            <a:extLst>
              <a:ext uri="{FF2B5EF4-FFF2-40B4-BE49-F238E27FC236}">
                <a16:creationId xmlns:a16="http://schemas.microsoft.com/office/drawing/2014/main" id="{A0A2BBA9-A734-43D0-96CB-F37CB17539A2}"/>
              </a:ext>
            </a:extLst>
          </p:cNvPr>
          <p:cNvCxnSpPr>
            <a:cxnSpLocks/>
          </p:cNvCxnSpPr>
          <p:nvPr/>
        </p:nvCxnSpPr>
        <p:spPr>
          <a:xfrm flipH="1" flipV="1">
            <a:off x="4537731" y="8870139"/>
            <a:ext cx="43091" cy="27956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">
            <a:extLst>
              <a:ext uri="{FF2B5EF4-FFF2-40B4-BE49-F238E27FC236}">
                <a16:creationId xmlns:a16="http://schemas.microsoft.com/office/drawing/2014/main" id="{1C2E31B2-ACB9-41B0-8B29-B5F0CC875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18" y="16838641"/>
            <a:ext cx="9770148" cy="745195"/>
          </a:xfrm>
          <a:prstGeom prst="rect">
            <a:avLst/>
          </a:prstGeom>
          <a:solidFill>
            <a:srgbClr val="AA9766">
              <a:alpha val="34902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en-GB" altLang="en-US" sz="2400" dirty="0">
              <a:solidFill>
                <a:schemeClr val="bg1"/>
              </a:solidFill>
            </a:endParaRPr>
          </a:p>
        </p:txBody>
      </p:sp>
      <p:pic>
        <p:nvPicPr>
          <p:cNvPr id="208" name="Picture 207">
            <a:extLst>
              <a:ext uri="{FF2B5EF4-FFF2-40B4-BE49-F238E27FC236}">
                <a16:creationId xmlns:a16="http://schemas.microsoft.com/office/drawing/2014/main" id="{70DD0E9C-BB58-43E7-A599-29D5885216C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841" y="16296972"/>
            <a:ext cx="5229653" cy="933979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26379CE6-5728-48EE-80CC-FA9102992F30}"/>
              </a:ext>
            </a:extLst>
          </p:cNvPr>
          <p:cNvSpPr/>
          <p:nvPr/>
        </p:nvSpPr>
        <p:spPr>
          <a:xfrm>
            <a:off x="1921057" y="2382066"/>
            <a:ext cx="6024562" cy="630238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3B6D7AD9-F0A2-4BBE-8C25-2D98C94A4F8E}"/>
              </a:ext>
            </a:extLst>
          </p:cNvPr>
          <p:cNvSpPr/>
          <p:nvPr/>
        </p:nvSpPr>
        <p:spPr>
          <a:xfrm rot="16200000">
            <a:off x="1089206" y="2274117"/>
            <a:ext cx="936625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67" name="Triangle 45">
            <a:extLst>
              <a:ext uri="{FF2B5EF4-FFF2-40B4-BE49-F238E27FC236}">
                <a16:creationId xmlns:a16="http://schemas.microsoft.com/office/drawing/2014/main" id="{F4A73D32-DE41-4EEA-A1A3-B2E032C1B28C}"/>
              </a:ext>
            </a:extLst>
          </p:cNvPr>
          <p:cNvSpPr/>
          <p:nvPr/>
        </p:nvSpPr>
        <p:spPr>
          <a:xfrm rot="5400000">
            <a:off x="7819413" y="2373335"/>
            <a:ext cx="938212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3510" name="TextBox 2">
            <a:extLst>
              <a:ext uri="{FF2B5EF4-FFF2-40B4-BE49-F238E27FC236}">
                <a16:creationId xmlns:a16="http://schemas.microsoft.com/office/drawing/2014/main" id="{5B94C839-07EF-4AF1-8C6C-3DBD4E9DA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958" y="2440688"/>
            <a:ext cx="545773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b="1" dirty="0">
                <a:solidFill>
                  <a:schemeClr val="bg1"/>
                </a:solidFill>
              </a:rPr>
              <a:t>Understanding and Applying Photography Skills </a:t>
            </a:r>
          </a:p>
        </p:txBody>
      </p:sp>
      <p:sp>
        <p:nvSpPr>
          <p:cNvPr id="3511" name="TextBox 4">
            <a:extLst>
              <a:ext uri="{FF2B5EF4-FFF2-40B4-BE49-F238E27FC236}">
                <a16:creationId xmlns:a16="http://schemas.microsoft.com/office/drawing/2014/main" id="{604D3903-48DD-4247-B700-AD070D82542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293452" y="2520715"/>
            <a:ext cx="9985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800" b="1" dirty="0">
                <a:solidFill>
                  <a:schemeClr val="bg1"/>
                </a:solidFill>
              </a:rPr>
              <a:t>Year 10</a:t>
            </a:r>
          </a:p>
        </p:txBody>
      </p:sp>
      <p:sp>
        <p:nvSpPr>
          <p:cNvPr id="3512" name="TextBox 439">
            <a:extLst>
              <a:ext uri="{FF2B5EF4-FFF2-40B4-BE49-F238E27FC236}">
                <a16:creationId xmlns:a16="http://schemas.microsoft.com/office/drawing/2014/main" id="{2CA6D444-7F83-401D-96C7-897FDE15E66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544149" y="2641911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600" b="1" dirty="0">
                <a:solidFill>
                  <a:schemeClr val="bg1"/>
                </a:solidFill>
                <a:latin typeface="+mn-lt"/>
              </a:rPr>
              <a:t>Year</a:t>
            </a:r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 11</a:t>
            </a:r>
          </a:p>
        </p:txBody>
      </p:sp>
      <p:pic>
        <p:nvPicPr>
          <p:cNvPr id="205" name="Picture 204">
            <a:extLst>
              <a:ext uri="{FF2B5EF4-FFF2-40B4-BE49-F238E27FC236}">
                <a16:creationId xmlns:a16="http://schemas.microsoft.com/office/drawing/2014/main" id="{8B3F8759-56BA-45D2-930E-05D7A7264F96}"/>
              </a:ext>
            </a:extLst>
          </p:cNvPr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5800" y="228211"/>
            <a:ext cx="2364870" cy="137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34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9496</TotalTime>
  <Words>211</Words>
  <Application>Microsoft Office PowerPoint</Application>
  <PresentationFormat>Custom</PresentationFormat>
  <Paragraphs>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N Cooke</cp:lastModifiedBy>
  <cp:revision>426</cp:revision>
  <cp:lastPrinted>2020-06-03T09:37:56Z</cp:lastPrinted>
  <dcterms:created xsi:type="dcterms:W3CDTF">2018-02-08T08:28:53Z</dcterms:created>
  <dcterms:modified xsi:type="dcterms:W3CDTF">2025-11-20T17:11:03Z</dcterms:modified>
</cp:coreProperties>
</file>