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797675" cy="9926638"/>
  <p:defaultTextStyle>
    <a:defPPr>
      <a:defRPr lang="en-US"/>
    </a:defPPr>
    <a:lvl1pPr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546100" indent="-88900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093788" indent="-179388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641475" indent="-269875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187575" indent="-358775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CB5A"/>
    <a:srgbClr val="217C88"/>
    <a:srgbClr val="33CCCC"/>
    <a:srgbClr val="971B37"/>
    <a:srgbClr val="66FF33"/>
    <a:srgbClr val="00B050"/>
    <a:srgbClr val="144856"/>
    <a:srgbClr val="175A68"/>
    <a:srgbClr val="FE5E00"/>
    <a:srgbClr val="F8B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441" autoAdjust="0"/>
  </p:normalViewPr>
  <p:slideViewPr>
    <p:cSldViewPr snapToGrid="0">
      <p:cViewPr>
        <p:scale>
          <a:sx n="98" d="100"/>
          <a:sy n="98" d="100"/>
        </p:scale>
        <p:origin x="869" y="-15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429BEA-25BE-410D-BE5E-4E1FB9B7AF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3D4BE-B55E-433A-9C17-511AFFCFCE8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09C514-2D65-4674-BC07-189380C6D537}" type="datetimeFigureOut">
              <a:rPr lang="en-US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4967AAB-A8DA-45DD-BCF9-C6AC8AC5E7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2EA3B57-EB49-4D5E-852F-16269B95C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28A05-BF62-4626-BD75-75C131079B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DC305-D814-4CC6-80FB-2B57E0F77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8974AD2-CA02-4F32-B9B2-45969E5EEE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5138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0275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95413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60550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94E07EB-7754-4D6C-A7A1-2E61BC77E1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3009F-D282-44BC-9872-11F5120BD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06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21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04CF9CA8-F906-4E44-816D-E4338D1394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75E980-EC14-4530-9A05-2CC370F24BEF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E1361-4954-4796-A70B-D500E73CA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9AFEB-37FA-430C-9994-82C802A49526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513B4-4BC7-4F6A-B5E8-D2C28B32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CE5E3-4F27-45AD-BE67-7F45754B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51E4D-C462-460E-AF3B-F1AE0893E9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972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34FC3-D62B-4C48-AA2A-D50CF42A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01B2A-C51A-492E-A2C5-49601B97E846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DA28D-71DD-4D74-84BF-C2A9D9D2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2395E-05F1-4635-9DC7-67FEAEF33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884C-F9B9-4C9F-ADA9-CA5A25186A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154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225E8-70BB-4325-A0F7-C1608CC9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29D4-DE73-4527-B243-35F454742C3E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37BCD-9A2E-4FF2-9630-B4337307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5D8DC-5087-4292-AD7C-713DE07F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6342-333D-47EC-879E-8D4DE1C9CE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940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22B21-D804-412A-AB43-77C106BE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FB993-D04A-483F-8C93-FF02181A99CE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35D85-1F5E-431F-9F7B-A559D086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9ADF8-9896-435E-819F-37C90F85A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6CED7-45EB-4F8B-9FEC-C114A00693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432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3F834-BA4A-42C3-87F2-388C557A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8193-DD11-4FF3-A7DC-6673B3978C70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ECA7F-9A5E-43A2-8AE6-E310A394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2331D-31A4-42AD-9CC5-3B84E8D8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3E26F-FBCE-403D-92D7-E7CB0F147A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974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F24E5A-1E44-491D-98CF-646982AE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08E8-304F-45D1-B4EB-FD2CCE3F64C3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E8534A-50CB-4833-92C1-BEAD89DCF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2FA9C4-4D68-47DC-B063-469A55BB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9CCB-7188-4756-AC36-13916F59C5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870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7F5CAD-1C50-46AB-B229-4D7C5CAE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A86A5-9268-4DEA-B1CA-6754B7A2FFCC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56DDB9-40CB-454B-81F9-79B8BF86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6B743A-12A8-48BB-A239-135C0DD34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EC80A-2668-4121-95B0-04E4058C23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727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BA94AD-E937-4DF7-8538-D1BCF890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DC25-882D-4C4E-9481-8C92F1177052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82D7F7-8CD8-413B-961C-D13D289B6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7B5CF5-D746-42B4-A7BC-D20C9B7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8FF2-1AF6-44E3-A9DD-D7CECBB836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693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B26F96-E68D-48CC-BA9D-83287D880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2C34B-04B3-4619-98E4-66517C91066D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FEDA0E-B729-40F9-96C2-F83720E9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729279-3864-46AD-9BD3-94C2D1E9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B0A6E-4CF8-453D-B8AB-1DD4DECFEC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519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453F03-61E2-4B85-859F-BCD2780D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8424-CBFD-4382-B2CC-7C273E6796D2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00E6CC-9D61-48DB-8B4B-2CB3701D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B88A7E-B3BA-4265-8596-4CE9282C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8759-298B-4940-91BF-131EFC88DD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523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rtlCol="0">
            <a:normAutofit/>
          </a:bodyPr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0BBF3B-FAD0-4EBE-A98C-71C32C3C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0D856-3719-404D-B9A4-188AF8C44624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65AA3B-564A-4159-8EC0-D640F2BDE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D08956-843F-45E1-849B-5A9FA08D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0848-ADEC-4A1B-BCB8-4EC5EB9C29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753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3D356FE-BFCD-4C26-B1B5-90884A0A1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8338" y="939800"/>
            <a:ext cx="8383587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A8B62F4-BB5E-4D30-B90F-6EE250793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4695825"/>
            <a:ext cx="8383587" cy="1119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1F930-1228-48A5-A996-FE190E99B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88864F-2C3D-4182-8209-D250A5679695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9DF96-A280-4963-80F7-C1178FDF1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BCA99-F51B-4210-B955-28AD7ADDC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43B0456-36CA-4749-93FF-B5B9BA6A53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2pPr>
      <a:lvl3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3pPr>
      <a:lvl4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4pPr>
      <a:lvl5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42888" indent="-242888" algn="l" defTabSz="971550" rtl="0" eaLnBrk="0" fontAlgn="base" hangingPunct="0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866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43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21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8598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21" Type="http://schemas.openxmlformats.org/officeDocument/2006/relationships/image" Target="../media/image19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63" Type="http://schemas.openxmlformats.org/officeDocument/2006/relationships/image" Target="../media/image61.png"/><Relationship Id="rId68" Type="http://schemas.openxmlformats.org/officeDocument/2006/relationships/image" Target="../media/image66.png"/><Relationship Id="rId84" Type="http://schemas.openxmlformats.org/officeDocument/2006/relationships/image" Target="../media/image82.png"/><Relationship Id="rId89" Type="http://schemas.openxmlformats.org/officeDocument/2006/relationships/image" Target="../media/image87.png"/><Relationship Id="rId16" Type="http://schemas.openxmlformats.org/officeDocument/2006/relationships/image" Target="../media/image14.png"/><Relationship Id="rId11" Type="http://schemas.openxmlformats.org/officeDocument/2006/relationships/image" Target="../media/image9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74" Type="http://schemas.openxmlformats.org/officeDocument/2006/relationships/image" Target="../media/image72.png"/><Relationship Id="rId79" Type="http://schemas.openxmlformats.org/officeDocument/2006/relationships/image" Target="../media/image77.png"/><Relationship Id="rId5" Type="http://schemas.openxmlformats.org/officeDocument/2006/relationships/image" Target="../media/image3.png"/><Relationship Id="rId90" Type="http://schemas.openxmlformats.org/officeDocument/2006/relationships/image" Target="../media/image88.png"/><Relationship Id="rId95" Type="http://schemas.openxmlformats.org/officeDocument/2006/relationships/image" Target="../media/image93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64" Type="http://schemas.openxmlformats.org/officeDocument/2006/relationships/image" Target="../media/image62.png"/><Relationship Id="rId69" Type="http://schemas.openxmlformats.org/officeDocument/2006/relationships/image" Target="../media/image67.png"/><Relationship Id="rId80" Type="http://schemas.openxmlformats.org/officeDocument/2006/relationships/image" Target="../media/image78.png"/><Relationship Id="rId85" Type="http://schemas.openxmlformats.org/officeDocument/2006/relationships/image" Target="../media/image83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59" Type="http://schemas.openxmlformats.org/officeDocument/2006/relationships/image" Target="../media/image57.png"/><Relationship Id="rId67" Type="http://schemas.openxmlformats.org/officeDocument/2006/relationships/image" Target="../media/image65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62" Type="http://schemas.openxmlformats.org/officeDocument/2006/relationships/image" Target="../media/image60.png"/><Relationship Id="rId70" Type="http://schemas.openxmlformats.org/officeDocument/2006/relationships/image" Target="../media/image68.png"/><Relationship Id="rId75" Type="http://schemas.openxmlformats.org/officeDocument/2006/relationships/image" Target="../media/image73.png"/><Relationship Id="rId83" Type="http://schemas.openxmlformats.org/officeDocument/2006/relationships/image" Target="../media/image81.png"/><Relationship Id="rId88" Type="http://schemas.openxmlformats.org/officeDocument/2006/relationships/image" Target="../media/image86.png"/><Relationship Id="rId91" Type="http://schemas.openxmlformats.org/officeDocument/2006/relationships/image" Target="../media/image89.png"/><Relationship Id="rId96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73" Type="http://schemas.openxmlformats.org/officeDocument/2006/relationships/image" Target="../media/image71.png"/><Relationship Id="rId78" Type="http://schemas.openxmlformats.org/officeDocument/2006/relationships/image" Target="../media/image76.png"/><Relationship Id="rId81" Type="http://schemas.openxmlformats.org/officeDocument/2006/relationships/image" Target="../media/image79.png"/><Relationship Id="rId86" Type="http://schemas.openxmlformats.org/officeDocument/2006/relationships/image" Target="../media/image84.png"/><Relationship Id="rId94" Type="http://schemas.openxmlformats.org/officeDocument/2006/relationships/image" Target="../media/image92.png"/><Relationship Id="rId99" Type="http://schemas.openxmlformats.org/officeDocument/2006/relationships/image" Target="../media/image9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9" Type="http://schemas.openxmlformats.org/officeDocument/2006/relationships/image" Target="../media/image37.png"/><Relationship Id="rId34" Type="http://schemas.openxmlformats.org/officeDocument/2006/relationships/image" Target="../media/image32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6" Type="http://schemas.openxmlformats.org/officeDocument/2006/relationships/image" Target="../media/image74.png"/><Relationship Id="rId97" Type="http://schemas.openxmlformats.org/officeDocument/2006/relationships/image" Target="../media/image95.png"/><Relationship Id="rId7" Type="http://schemas.openxmlformats.org/officeDocument/2006/relationships/image" Target="../media/image5.png"/><Relationship Id="rId71" Type="http://schemas.openxmlformats.org/officeDocument/2006/relationships/image" Target="../media/image69.png"/><Relationship Id="rId92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7.png"/><Relationship Id="rId24" Type="http://schemas.openxmlformats.org/officeDocument/2006/relationships/image" Target="../media/image22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66" Type="http://schemas.openxmlformats.org/officeDocument/2006/relationships/image" Target="../media/image64.png"/><Relationship Id="rId87" Type="http://schemas.openxmlformats.org/officeDocument/2006/relationships/image" Target="../media/image85.png"/><Relationship Id="rId61" Type="http://schemas.openxmlformats.org/officeDocument/2006/relationships/image" Target="../media/image59.png"/><Relationship Id="rId82" Type="http://schemas.openxmlformats.org/officeDocument/2006/relationships/image" Target="../media/image80.png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56" Type="http://schemas.openxmlformats.org/officeDocument/2006/relationships/image" Target="../media/image54.png"/><Relationship Id="rId77" Type="http://schemas.openxmlformats.org/officeDocument/2006/relationships/image" Target="../media/image75.png"/><Relationship Id="rId100" Type="http://schemas.openxmlformats.org/officeDocument/2006/relationships/image" Target="../media/image98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72" Type="http://schemas.openxmlformats.org/officeDocument/2006/relationships/image" Target="../media/image70.png"/><Relationship Id="rId93" Type="http://schemas.openxmlformats.org/officeDocument/2006/relationships/image" Target="../media/image91.png"/><Relationship Id="rId98" Type="http://schemas.openxmlformats.org/officeDocument/2006/relationships/image" Target="../media/image9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ctangle 194">
            <a:extLst>
              <a:ext uri="{FF2B5EF4-FFF2-40B4-BE49-F238E27FC236}">
                <a16:creationId xmlns:a16="http://schemas.microsoft.com/office/drawing/2014/main" id="{09E2C04A-59CD-4DEB-BE7C-C6DF034AB6B1}"/>
              </a:ext>
            </a:extLst>
          </p:cNvPr>
          <p:cNvSpPr/>
          <p:nvPr/>
        </p:nvSpPr>
        <p:spPr>
          <a:xfrm>
            <a:off x="74058" y="57150"/>
            <a:ext cx="9561954" cy="17583150"/>
          </a:xfrm>
          <a:prstGeom prst="rect">
            <a:avLst/>
          </a:prstGeom>
          <a:solidFill>
            <a:schemeClr val="bg1"/>
          </a:solidFill>
          <a:ln w="165100">
            <a:solidFill>
              <a:srgbClr val="AA9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/>
          </a:p>
        </p:txBody>
      </p:sp>
      <p:pic>
        <p:nvPicPr>
          <p:cNvPr id="198" name="Picture 197">
            <a:extLst>
              <a:ext uri="{FF2B5EF4-FFF2-40B4-BE49-F238E27FC236}">
                <a16:creationId xmlns:a16="http://schemas.microsoft.com/office/drawing/2014/main" id="{25714459-80EC-48C5-813E-8688FADA07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41"/>
          <a:stretch/>
        </p:blipFill>
        <p:spPr>
          <a:xfrm>
            <a:off x="8654122" y="13096342"/>
            <a:ext cx="787565" cy="1143659"/>
          </a:xfrm>
          <a:prstGeom prst="rect">
            <a:avLst/>
          </a:prstGeom>
        </p:spPr>
      </p:pic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3636C97F-38BD-479A-B9E3-D4A6445D9CEE}"/>
              </a:ext>
            </a:extLst>
          </p:cNvPr>
          <p:cNvCxnSpPr>
            <a:cxnSpLocks/>
          </p:cNvCxnSpPr>
          <p:nvPr/>
        </p:nvCxnSpPr>
        <p:spPr>
          <a:xfrm flipV="1">
            <a:off x="3135313" y="1992313"/>
            <a:ext cx="0" cy="42703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514AD18C-FCA3-461E-AF1A-C7EFC5B54DB5}"/>
              </a:ext>
            </a:extLst>
          </p:cNvPr>
          <p:cNvCxnSpPr>
            <a:cxnSpLocks/>
          </p:cNvCxnSpPr>
          <p:nvPr/>
        </p:nvCxnSpPr>
        <p:spPr>
          <a:xfrm flipV="1">
            <a:off x="6867726" y="2070213"/>
            <a:ext cx="7466" cy="68723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95304AFB-777D-42E6-9D95-5108108FB902}"/>
              </a:ext>
            </a:extLst>
          </p:cNvPr>
          <p:cNvCxnSpPr>
            <a:cxnSpLocks/>
          </p:cNvCxnSpPr>
          <p:nvPr/>
        </p:nvCxnSpPr>
        <p:spPr>
          <a:xfrm flipV="1">
            <a:off x="6114563" y="2125942"/>
            <a:ext cx="0" cy="33810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C51158D2-6E98-4B2E-B517-849B3B9149CB}"/>
              </a:ext>
            </a:extLst>
          </p:cNvPr>
          <p:cNvCxnSpPr>
            <a:cxnSpLocks/>
          </p:cNvCxnSpPr>
          <p:nvPr/>
        </p:nvCxnSpPr>
        <p:spPr>
          <a:xfrm flipH="1" flipV="1">
            <a:off x="5292727" y="2119652"/>
            <a:ext cx="14745" cy="77324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83908F18-5611-4747-B915-B9EB76BAFF35}"/>
              </a:ext>
            </a:extLst>
          </p:cNvPr>
          <p:cNvCxnSpPr>
            <a:cxnSpLocks/>
          </p:cNvCxnSpPr>
          <p:nvPr/>
        </p:nvCxnSpPr>
        <p:spPr>
          <a:xfrm flipH="1" flipV="1">
            <a:off x="4590257" y="2070213"/>
            <a:ext cx="7938" cy="26511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16FFB468-4714-4FF4-91AB-67C5C6EFE8C5}"/>
              </a:ext>
            </a:extLst>
          </p:cNvPr>
          <p:cNvCxnSpPr>
            <a:cxnSpLocks/>
          </p:cNvCxnSpPr>
          <p:nvPr/>
        </p:nvCxnSpPr>
        <p:spPr>
          <a:xfrm flipV="1">
            <a:off x="3753479" y="2058989"/>
            <a:ext cx="7310" cy="81965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421BD5F9-330F-470A-A3B5-B792F81971E0}"/>
              </a:ext>
            </a:extLst>
          </p:cNvPr>
          <p:cNvCxnSpPr>
            <a:cxnSpLocks/>
          </p:cNvCxnSpPr>
          <p:nvPr/>
        </p:nvCxnSpPr>
        <p:spPr>
          <a:xfrm flipV="1">
            <a:off x="2638425" y="2051050"/>
            <a:ext cx="1" cy="83522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3AD79FDE-6070-407F-A602-DFD3C858483C}"/>
              </a:ext>
            </a:extLst>
          </p:cNvPr>
          <p:cNvCxnSpPr>
            <a:cxnSpLocks/>
          </p:cNvCxnSpPr>
          <p:nvPr/>
        </p:nvCxnSpPr>
        <p:spPr>
          <a:xfrm flipV="1">
            <a:off x="2104232" y="2001839"/>
            <a:ext cx="5557" cy="38576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208374C4-F914-4AD6-9D6D-051B7C2858FE}"/>
              </a:ext>
            </a:extLst>
          </p:cNvPr>
          <p:cNvCxnSpPr>
            <a:cxnSpLocks/>
          </p:cNvCxnSpPr>
          <p:nvPr/>
        </p:nvCxnSpPr>
        <p:spPr>
          <a:xfrm flipV="1">
            <a:off x="7415213" y="2011363"/>
            <a:ext cx="0" cy="45878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2">
            <a:extLst>
              <a:ext uri="{FF2B5EF4-FFF2-40B4-BE49-F238E27FC236}">
                <a16:creationId xmlns:a16="http://schemas.microsoft.com/office/drawing/2014/main" id="{E5940064-0B3C-4445-A86C-9D2AD121F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43" y="17124429"/>
            <a:ext cx="9467472" cy="461665"/>
          </a:xfrm>
          <a:prstGeom prst="rect">
            <a:avLst/>
          </a:prstGeom>
          <a:solidFill>
            <a:srgbClr val="AA9766">
              <a:alpha val="34902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GB" altLang="en-US" sz="2400" dirty="0">
              <a:solidFill>
                <a:schemeClr val="bg1"/>
              </a:solidFill>
            </a:endParaRPr>
          </a:p>
        </p:txBody>
      </p:sp>
      <p:pic>
        <p:nvPicPr>
          <p:cNvPr id="200" name="Picture 199">
            <a:extLst>
              <a:ext uri="{FF2B5EF4-FFF2-40B4-BE49-F238E27FC236}">
                <a16:creationId xmlns:a16="http://schemas.microsoft.com/office/drawing/2014/main" id="{3D828EA5-07CF-4E8D-8E8C-301882B79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673" y="16985050"/>
            <a:ext cx="3650486" cy="6519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075421D-98FC-4204-A58F-4CCD33D066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131" y="16390088"/>
            <a:ext cx="820469" cy="461665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8E0D89A2-CD88-4E98-AE44-434280CEF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330" y="7285665"/>
            <a:ext cx="1062004" cy="1143659"/>
          </a:xfrm>
          <a:prstGeom prst="rect">
            <a:avLst/>
          </a:prstGeom>
        </p:spPr>
      </p:pic>
      <p:pic>
        <p:nvPicPr>
          <p:cNvPr id="258" name="Picture 257">
            <a:extLst>
              <a:ext uri="{FF2B5EF4-FFF2-40B4-BE49-F238E27FC236}">
                <a16:creationId xmlns:a16="http://schemas.microsoft.com/office/drawing/2014/main" id="{A1D33DE7-50FF-446C-8E06-1F5EAF3C36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3713" y="12929858"/>
            <a:ext cx="832411" cy="454540"/>
          </a:xfrm>
          <a:prstGeom prst="rect">
            <a:avLst/>
          </a:prstGeom>
        </p:spPr>
      </p:pic>
      <p:pic>
        <p:nvPicPr>
          <p:cNvPr id="254" name="Picture 253">
            <a:extLst>
              <a:ext uri="{FF2B5EF4-FFF2-40B4-BE49-F238E27FC236}">
                <a16:creationId xmlns:a16="http://schemas.microsoft.com/office/drawing/2014/main" id="{ECFCAD56-1943-4EDB-AB6B-380D21C6B56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5790"/>
          <a:stretch/>
        </p:blipFill>
        <p:spPr>
          <a:xfrm>
            <a:off x="8985929" y="7581719"/>
            <a:ext cx="515536" cy="402134"/>
          </a:xfrm>
          <a:prstGeom prst="rect">
            <a:avLst/>
          </a:prstGeom>
        </p:spPr>
      </p:pic>
      <p:pic>
        <p:nvPicPr>
          <p:cNvPr id="250" name="Picture 249">
            <a:extLst>
              <a:ext uri="{FF2B5EF4-FFF2-40B4-BE49-F238E27FC236}">
                <a16:creationId xmlns:a16="http://schemas.microsoft.com/office/drawing/2014/main" id="{68F6F40B-B9C7-4AE1-A008-078FE3F6E69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0458" b="21438"/>
          <a:stretch/>
        </p:blipFill>
        <p:spPr>
          <a:xfrm>
            <a:off x="6602286" y="10492873"/>
            <a:ext cx="674938" cy="495829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384F4EDE-D405-4551-B9C2-D5BFDD7A5C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3946" y="3605101"/>
            <a:ext cx="437544" cy="645673"/>
          </a:xfrm>
          <a:prstGeom prst="rect">
            <a:avLst/>
          </a:prstGeom>
        </p:spPr>
      </p:pic>
      <p:pic>
        <p:nvPicPr>
          <p:cNvPr id="236" name="Picture 235">
            <a:extLst>
              <a:ext uri="{FF2B5EF4-FFF2-40B4-BE49-F238E27FC236}">
                <a16:creationId xmlns:a16="http://schemas.microsoft.com/office/drawing/2014/main" id="{49AFCF40-DF76-4F1A-A061-4D9C7B8E41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40418" y="2818580"/>
            <a:ext cx="311317" cy="324053"/>
          </a:xfrm>
          <a:prstGeom prst="rect">
            <a:avLst/>
          </a:prstGeom>
        </p:spPr>
      </p:pic>
      <p:pic>
        <p:nvPicPr>
          <p:cNvPr id="235" name="Picture 234">
            <a:extLst>
              <a:ext uri="{FF2B5EF4-FFF2-40B4-BE49-F238E27FC236}">
                <a16:creationId xmlns:a16="http://schemas.microsoft.com/office/drawing/2014/main" id="{8F50B2FA-AC49-4520-A652-71F45904151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13211"/>
          <a:stretch/>
        </p:blipFill>
        <p:spPr>
          <a:xfrm>
            <a:off x="1026975" y="2236488"/>
            <a:ext cx="1072111" cy="1003700"/>
          </a:xfrm>
          <a:prstGeom prst="rect">
            <a:avLst/>
          </a:prstGeom>
        </p:spPr>
      </p:pic>
      <p:pic>
        <p:nvPicPr>
          <p:cNvPr id="214" name="Picture 213">
            <a:extLst>
              <a:ext uri="{FF2B5EF4-FFF2-40B4-BE49-F238E27FC236}">
                <a16:creationId xmlns:a16="http://schemas.microsoft.com/office/drawing/2014/main" id="{4934BA17-579A-41A3-BC14-5885EAE759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34194" y="3314260"/>
            <a:ext cx="852043" cy="910940"/>
          </a:xfrm>
          <a:prstGeom prst="rect">
            <a:avLst/>
          </a:prstGeom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5983C8F7-CAA3-49A0-B7B3-B7B8853ADA7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02980" y="3136100"/>
            <a:ext cx="845343" cy="500837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1A0899E7-0248-47D5-BFCE-6DCFE1110C1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7444" y="3801082"/>
            <a:ext cx="796487" cy="796487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126038B2-0A5A-4CB2-9805-0E95B34168A8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7923"/>
          <a:stretch/>
        </p:blipFill>
        <p:spPr>
          <a:xfrm>
            <a:off x="6219458" y="3481354"/>
            <a:ext cx="525404" cy="521850"/>
          </a:xfrm>
          <a:prstGeom prst="rect">
            <a:avLst/>
          </a:prstGeom>
        </p:spPr>
      </p:pic>
      <p:pic>
        <p:nvPicPr>
          <p:cNvPr id="216" name="Picture 215">
            <a:extLst>
              <a:ext uri="{FF2B5EF4-FFF2-40B4-BE49-F238E27FC236}">
                <a16:creationId xmlns:a16="http://schemas.microsoft.com/office/drawing/2014/main" id="{F8CF4D8B-760A-4663-96B2-A131A5BB649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15233" y="3161431"/>
            <a:ext cx="930005" cy="696607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C30D7AE2-356C-4473-AFC1-E8A3A7F5BA5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26402" y="5884770"/>
            <a:ext cx="1618514" cy="809257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D22D4A90-6376-44BC-8EC8-EA8DE796D29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54468" y="5229709"/>
            <a:ext cx="897348" cy="485055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9698884E-A1C4-4B18-B9FD-8EA62973F2E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822743" y="3654898"/>
            <a:ext cx="416468" cy="393030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9BDA7955-777B-48C2-B182-16AA3B2108D5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t="9758" b="18144"/>
          <a:stretch/>
        </p:blipFill>
        <p:spPr>
          <a:xfrm>
            <a:off x="7155251" y="5244364"/>
            <a:ext cx="632638" cy="492014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5C6A04C7-0744-43A6-A9D9-18489209F13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144674" y="14740526"/>
            <a:ext cx="1182657" cy="866680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AE120FB8-EC82-4326-B49F-2AC94A44863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87505" y="13756630"/>
            <a:ext cx="915402" cy="915402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524E6C15-8FE0-424A-97ED-1550C9A00730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b="12267"/>
          <a:stretch/>
        </p:blipFill>
        <p:spPr>
          <a:xfrm>
            <a:off x="8230166" y="8902338"/>
            <a:ext cx="1285336" cy="92247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39AA7D97-5EFD-458A-A679-F56AAA6AC57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5963" y="11759472"/>
            <a:ext cx="1647072" cy="925446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8C3C9885-FFCD-4326-A495-4886BC88A6A1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4816" t="30075"/>
          <a:stretch/>
        </p:blipFill>
        <p:spPr>
          <a:xfrm>
            <a:off x="7241312" y="14796897"/>
            <a:ext cx="1574927" cy="26339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801E471-1E49-4D4F-AFF3-5AF78D9711DC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13696" b="19311"/>
          <a:stretch/>
        </p:blipFill>
        <p:spPr>
          <a:xfrm>
            <a:off x="2193479" y="14061032"/>
            <a:ext cx="914260" cy="660693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210043E5-7505-47CA-A546-D5EFAE5DC4D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694345" y="16193446"/>
            <a:ext cx="1080120" cy="757696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CD2434B5-EE6D-4D50-876A-2B0377CAD68A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b="16801"/>
          <a:stretch/>
        </p:blipFill>
        <p:spPr>
          <a:xfrm>
            <a:off x="1985119" y="6412018"/>
            <a:ext cx="508298" cy="32966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09ABBED2-769A-4AC6-88F8-AE31CD39D385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18902" t="25258" r="20382" b="25989"/>
          <a:stretch/>
        </p:blipFill>
        <p:spPr>
          <a:xfrm>
            <a:off x="1954144" y="6031544"/>
            <a:ext cx="742722" cy="325071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ED32C2DB-06D6-4459-955C-C021202ADBDB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b="10499"/>
          <a:stretch/>
        </p:blipFill>
        <p:spPr>
          <a:xfrm>
            <a:off x="163097" y="6111729"/>
            <a:ext cx="910010" cy="878577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4188D2D9-F783-4A63-8496-3AF7DA1C7D41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363908" y="3936671"/>
            <a:ext cx="1353059" cy="877791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7E7CB364-226B-4A81-8BB0-5A41056908A5}"/>
              </a:ext>
            </a:extLst>
          </p:cNvPr>
          <p:cNvPicPr>
            <a:picLocks noChangeAspect="1"/>
          </p:cNvPicPr>
          <p:nvPr/>
        </p:nvPicPr>
        <p:blipFill rotWithShape="1">
          <a:blip r:embed="rId32"/>
          <a:srcRect l="23776" r="20507"/>
          <a:stretch/>
        </p:blipFill>
        <p:spPr>
          <a:xfrm>
            <a:off x="350857" y="4302906"/>
            <a:ext cx="921242" cy="95842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7EBC31B7-F13B-4A6E-836F-F93C05FE87D4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b="10116"/>
          <a:stretch/>
        </p:blipFill>
        <p:spPr>
          <a:xfrm>
            <a:off x="4055893" y="5224664"/>
            <a:ext cx="314482" cy="435718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396B307E-17C6-4E3F-93F5-EC3B65A76890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22329" r="23002"/>
          <a:stretch/>
        </p:blipFill>
        <p:spPr>
          <a:xfrm>
            <a:off x="6614928" y="4070149"/>
            <a:ext cx="500206" cy="481101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59E43CBA-F10B-4C9D-A214-AF7362755403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141844" y="5251708"/>
            <a:ext cx="1707552" cy="665897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0C2919C1-7E35-4C43-B7EB-D73A36E852B3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b="5452"/>
          <a:stretch/>
        </p:blipFill>
        <p:spPr>
          <a:xfrm>
            <a:off x="8312412" y="16240144"/>
            <a:ext cx="794539" cy="84335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12A90C1-8D64-41AF-AEC3-694142FA4FC7}"/>
              </a:ext>
            </a:extLst>
          </p:cNvPr>
          <p:cNvPicPr>
            <a:picLocks noChangeAspect="1"/>
          </p:cNvPicPr>
          <p:nvPr/>
        </p:nvPicPr>
        <p:blipFill rotWithShape="1">
          <a:blip r:embed="rId37"/>
          <a:srcRect b="7929"/>
          <a:stretch/>
        </p:blipFill>
        <p:spPr>
          <a:xfrm rot="20525522">
            <a:off x="4134468" y="7665287"/>
            <a:ext cx="1757773" cy="95012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41C11E8E-0427-4292-AD42-7B42DEF5EBE6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7778" t="16043" r="7152" b="22161"/>
          <a:stretch/>
        </p:blipFill>
        <p:spPr>
          <a:xfrm>
            <a:off x="4332093" y="14864145"/>
            <a:ext cx="1128694" cy="704716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312A554-65DB-4A07-B9D7-C9A8BF7C9486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271036" y="5963020"/>
            <a:ext cx="1130428" cy="1130428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F1B7F0A6-EE3A-440A-BCF3-F889E81DC5F8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627286" y="12396193"/>
            <a:ext cx="1079466" cy="1079466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77942901-D961-4BA0-A682-5A8DC2402AF5}"/>
              </a:ext>
            </a:extLst>
          </p:cNvPr>
          <p:cNvPicPr>
            <a:picLocks noChangeAspect="1"/>
          </p:cNvPicPr>
          <p:nvPr/>
        </p:nvPicPr>
        <p:blipFill rotWithShape="1">
          <a:blip r:embed="rId41"/>
          <a:srcRect l="6340" r="1"/>
          <a:stretch/>
        </p:blipFill>
        <p:spPr>
          <a:xfrm>
            <a:off x="6506667" y="8223025"/>
            <a:ext cx="1625830" cy="68084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ED085C9-1986-49FB-896B-8D32EEFA9085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920937" y="8293379"/>
            <a:ext cx="591742" cy="59174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B095809-3821-4A0B-86CA-B0C971297C28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5747058" y="14911826"/>
            <a:ext cx="513504" cy="52507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7CE0AE9-F888-4757-AED5-F3DDD771D903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9051" r="11254" b="12205"/>
          <a:stretch/>
        </p:blipFill>
        <p:spPr>
          <a:xfrm>
            <a:off x="6182152" y="13967651"/>
            <a:ext cx="458855" cy="54527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19CAEA5-B093-4D29-8264-59A74803D39A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524674" y="12563663"/>
            <a:ext cx="811450" cy="71001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63FBE4E-5B2E-478D-B1A7-0880850B5C0E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l="5939"/>
          <a:stretch/>
        </p:blipFill>
        <p:spPr>
          <a:xfrm>
            <a:off x="6562036" y="5898142"/>
            <a:ext cx="1387625" cy="92789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0BE7019-EDF2-4420-BAA3-13ECC4339F92}"/>
              </a:ext>
            </a:extLst>
          </p:cNvPr>
          <p:cNvPicPr>
            <a:picLocks noChangeAspect="1"/>
          </p:cNvPicPr>
          <p:nvPr/>
        </p:nvPicPr>
        <p:blipFill rotWithShape="1">
          <a:blip r:embed="rId47"/>
          <a:srcRect l="14643" t="5725" r="15520" b="15958"/>
          <a:stretch/>
        </p:blipFill>
        <p:spPr>
          <a:xfrm>
            <a:off x="4379621" y="12715293"/>
            <a:ext cx="563847" cy="68207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E842FFD-6434-4050-945B-737AD9254B65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4286029" y="14043650"/>
            <a:ext cx="633143" cy="48913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5BD4E6F-B77A-47D4-8436-8C36144FD6CD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606693" y="11709019"/>
            <a:ext cx="508441" cy="67879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19E082E-3D23-4667-BEE3-104BF02A8DA4}"/>
              </a:ext>
            </a:extLst>
          </p:cNvPr>
          <p:cNvPicPr>
            <a:picLocks noChangeAspect="1"/>
          </p:cNvPicPr>
          <p:nvPr/>
        </p:nvPicPr>
        <p:blipFill rotWithShape="1">
          <a:blip r:embed="rId50"/>
          <a:srcRect l="13780" t="9184" r="11078" b="15409"/>
          <a:stretch/>
        </p:blipFill>
        <p:spPr>
          <a:xfrm>
            <a:off x="5223895" y="10401936"/>
            <a:ext cx="657896" cy="6602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1470F6-08DC-4350-9BFE-B309B14E31BD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6916127" y="16132174"/>
            <a:ext cx="818967" cy="8189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BE22C9-AD1F-4904-BDB5-BB2165A09F9F}"/>
              </a:ext>
            </a:extLst>
          </p:cNvPr>
          <p:cNvPicPr>
            <a:picLocks noChangeAspect="1"/>
          </p:cNvPicPr>
          <p:nvPr/>
        </p:nvPicPr>
        <p:blipFill rotWithShape="1">
          <a:blip r:embed="rId52"/>
          <a:srcRect l="11697" r="10404"/>
          <a:stretch/>
        </p:blipFill>
        <p:spPr>
          <a:xfrm>
            <a:off x="2736008" y="16194603"/>
            <a:ext cx="1201489" cy="7711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73A2584-9D12-49C0-A1E8-9372A62D4FD2}"/>
              </a:ext>
            </a:extLst>
          </p:cNvPr>
          <p:cNvPicPr>
            <a:picLocks noChangeAspect="1"/>
          </p:cNvPicPr>
          <p:nvPr/>
        </p:nvPicPr>
        <p:blipFill rotWithShape="1">
          <a:blip r:embed="rId53"/>
          <a:srcRect l="19620" r="23682"/>
          <a:stretch/>
        </p:blipFill>
        <p:spPr>
          <a:xfrm>
            <a:off x="2249581" y="14710696"/>
            <a:ext cx="895093" cy="789338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4467477C-A442-4631-AB2B-BF52D88B4DCE}"/>
              </a:ext>
            </a:extLst>
          </p:cNvPr>
          <p:cNvSpPr/>
          <p:nvPr/>
        </p:nvSpPr>
        <p:spPr>
          <a:xfrm rot="16200000">
            <a:off x="786607" y="13658056"/>
            <a:ext cx="2779712" cy="2193925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1559AAA-F3A3-487D-9C22-60F8CE552ACE}"/>
              </a:ext>
            </a:extLst>
          </p:cNvPr>
          <p:cNvSpPr/>
          <p:nvPr/>
        </p:nvSpPr>
        <p:spPr>
          <a:xfrm>
            <a:off x="2166938" y="15522575"/>
            <a:ext cx="6365875" cy="60960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47087E5C-478E-462D-8311-D06CABC6D70A}"/>
              </a:ext>
            </a:extLst>
          </p:cNvPr>
          <p:cNvSpPr/>
          <p:nvPr/>
        </p:nvSpPr>
        <p:spPr>
          <a:xfrm rot="5400000" flipH="1">
            <a:off x="6470855" y="11442101"/>
            <a:ext cx="2858031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B6816D0-3EA9-4D64-955C-A4CA62761488}"/>
              </a:ext>
            </a:extLst>
          </p:cNvPr>
          <p:cNvSpPr/>
          <p:nvPr/>
        </p:nvSpPr>
        <p:spPr>
          <a:xfrm>
            <a:off x="2168525" y="13352463"/>
            <a:ext cx="5842000" cy="602254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541C1C3-9B64-4B14-B224-F8F42585BDA0}"/>
              </a:ext>
            </a:extLst>
          </p:cNvPr>
          <p:cNvSpPr/>
          <p:nvPr/>
        </p:nvSpPr>
        <p:spPr>
          <a:xfrm>
            <a:off x="2068513" y="11105286"/>
            <a:ext cx="5842000" cy="61344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3F905D6C-4F5E-48DA-9971-6A475AA9A830}"/>
              </a:ext>
            </a:extLst>
          </p:cNvPr>
          <p:cNvSpPr/>
          <p:nvPr/>
        </p:nvSpPr>
        <p:spPr>
          <a:xfrm rot="16200000">
            <a:off x="714376" y="9301162"/>
            <a:ext cx="2697162" cy="2125663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71EE2FF0-20C7-4CB5-976E-F8235E06F7C5}"/>
              </a:ext>
            </a:extLst>
          </p:cNvPr>
          <p:cNvSpPr/>
          <p:nvPr/>
        </p:nvSpPr>
        <p:spPr>
          <a:xfrm rot="5400000" flipH="1">
            <a:off x="6400800" y="7072313"/>
            <a:ext cx="2846387" cy="22875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F28B061-905B-4391-A60B-74CD18773C81}"/>
              </a:ext>
            </a:extLst>
          </p:cNvPr>
          <p:cNvSpPr/>
          <p:nvPr/>
        </p:nvSpPr>
        <p:spPr>
          <a:xfrm>
            <a:off x="2036763" y="9013825"/>
            <a:ext cx="5961062" cy="628650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144DE1F-C739-4F26-ABB5-4997AB193598}"/>
              </a:ext>
            </a:extLst>
          </p:cNvPr>
          <p:cNvSpPr/>
          <p:nvPr/>
        </p:nvSpPr>
        <p:spPr>
          <a:xfrm>
            <a:off x="2114550" y="6788150"/>
            <a:ext cx="5827713" cy="650875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8696E43A-9852-4970-BE6D-E59B0A0273D9}"/>
              </a:ext>
            </a:extLst>
          </p:cNvPr>
          <p:cNvSpPr/>
          <p:nvPr/>
        </p:nvSpPr>
        <p:spPr>
          <a:xfrm rot="16200000">
            <a:off x="732543" y="4856132"/>
            <a:ext cx="2878137" cy="2271713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56EA550-52CB-4953-BC04-974D4295B264}"/>
              </a:ext>
            </a:extLst>
          </p:cNvPr>
          <p:cNvSpPr/>
          <p:nvPr/>
        </p:nvSpPr>
        <p:spPr>
          <a:xfrm>
            <a:off x="2174875" y="4554538"/>
            <a:ext cx="5827713" cy="642937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FFDF22AA-2D71-4E9A-A29A-1141B00CFEE6}"/>
              </a:ext>
            </a:extLst>
          </p:cNvPr>
          <p:cNvSpPr/>
          <p:nvPr/>
        </p:nvSpPr>
        <p:spPr>
          <a:xfrm>
            <a:off x="7472363" y="4235450"/>
            <a:ext cx="1214437" cy="1252538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D4BC5340-351F-40A9-8B86-1BDC15FBA4AA}"/>
              </a:ext>
            </a:extLst>
          </p:cNvPr>
          <p:cNvSpPr/>
          <p:nvPr/>
        </p:nvSpPr>
        <p:spPr>
          <a:xfrm>
            <a:off x="7593013" y="4344988"/>
            <a:ext cx="968375" cy="1028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102ABAFB-F313-4F21-B70B-FA9E8F770A67}"/>
              </a:ext>
            </a:extLst>
          </p:cNvPr>
          <p:cNvSpPr/>
          <p:nvPr/>
        </p:nvSpPr>
        <p:spPr>
          <a:xfrm>
            <a:off x="2754312" y="6432947"/>
            <a:ext cx="1213247" cy="1226279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BFA5F061-28F1-468D-9787-8AB0C053ED65}"/>
              </a:ext>
            </a:extLst>
          </p:cNvPr>
          <p:cNvSpPr/>
          <p:nvPr/>
        </p:nvSpPr>
        <p:spPr>
          <a:xfrm>
            <a:off x="2912666" y="6597600"/>
            <a:ext cx="909637" cy="920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F17DCE10-5295-4DFE-B29C-1E8E33D3E4D2}"/>
              </a:ext>
            </a:extLst>
          </p:cNvPr>
          <p:cNvSpPr/>
          <p:nvPr/>
        </p:nvSpPr>
        <p:spPr>
          <a:xfrm>
            <a:off x="8088272" y="11936919"/>
            <a:ext cx="1214438" cy="1286163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942FF4F3-3A6E-4C8E-8A77-40E92B241C37}"/>
              </a:ext>
            </a:extLst>
          </p:cNvPr>
          <p:cNvSpPr/>
          <p:nvPr/>
        </p:nvSpPr>
        <p:spPr>
          <a:xfrm>
            <a:off x="8242301" y="12104689"/>
            <a:ext cx="896937" cy="9683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5E778553-576A-42E8-8E97-31901662BC10}"/>
              </a:ext>
            </a:extLst>
          </p:cNvPr>
          <p:cNvSpPr/>
          <p:nvPr/>
        </p:nvSpPr>
        <p:spPr>
          <a:xfrm>
            <a:off x="1174788" y="12904277"/>
            <a:ext cx="1266625" cy="1295911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143CD070-54EC-450B-90BD-BA75A4DEA283}"/>
              </a:ext>
            </a:extLst>
          </p:cNvPr>
          <p:cNvSpPr/>
          <p:nvPr/>
        </p:nvSpPr>
        <p:spPr>
          <a:xfrm>
            <a:off x="1330241" y="13061950"/>
            <a:ext cx="962109" cy="9903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6379CE6-5728-48EE-80CC-FA9102992F30}"/>
              </a:ext>
            </a:extLst>
          </p:cNvPr>
          <p:cNvSpPr/>
          <p:nvPr/>
        </p:nvSpPr>
        <p:spPr>
          <a:xfrm>
            <a:off x="1849438" y="1555750"/>
            <a:ext cx="6024562" cy="630238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68E336B5-DC48-4795-9FAB-3591766A916F}"/>
              </a:ext>
            </a:extLst>
          </p:cNvPr>
          <p:cNvSpPr/>
          <p:nvPr/>
        </p:nvSpPr>
        <p:spPr>
          <a:xfrm>
            <a:off x="7799388" y="2489200"/>
            <a:ext cx="841375" cy="903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3B6D7AD9-F0A2-4BBE-8C25-2D98C94A4F8E}"/>
              </a:ext>
            </a:extLst>
          </p:cNvPr>
          <p:cNvSpPr/>
          <p:nvPr/>
        </p:nvSpPr>
        <p:spPr>
          <a:xfrm rot="16200000">
            <a:off x="1017587" y="1447801"/>
            <a:ext cx="936625" cy="736600"/>
          </a:xfrm>
          <a:prstGeom prst="triangle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3098" name="TextBox 54">
            <a:extLst>
              <a:ext uri="{FF2B5EF4-FFF2-40B4-BE49-F238E27FC236}">
                <a16:creationId xmlns:a16="http://schemas.microsoft.com/office/drawing/2014/main" id="{645871DD-4ABE-45AE-9D0C-285221C69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4010" y="12230895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YEAR</a:t>
            </a:r>
          </a:p>
        </p:txBody>
      </p:sp>
      <p:sp>
        <p:nvSpPr>
          <p:cNvPr id="3099" name="TextBox 55">
            <a:extLst>
              <a:ext uri="{FF2B5EF4-FFF2-40B4-BE49-F238E27FC236}">
                <a16:creationId xmlns:a16="http://schemas.microsoft.com/office/drawing/2014/main" id="{77414327-C798-445D-86C3-4470D2812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8297" y="12295982"/>
            <a:ext cx="8397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/>
              <a:t>9</a:t>
            </a:r>
          </a:p>
        </p:txBody>
      </p:sp>
      <p:sp>
        <p:nvSpPr>
          <p:cNvPr id="3100" name="TextBox 60">
            <a:extLst>
              <a:ext uri="{FF2B5EF4-FFF2-40B4-BE49-F238E27FC236}">
                <a16:creationId xmlns:a16="http://schemas.microsoft.com/office/drawing/2014/main" id="{0B30E5E4-A3AF-41AE-9B36-1125596DD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796" y="6611888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  <p:sp>
        <p:nvSpPr>
          <p:cNvPr id="3101" name="TextBox 61">
            <a:extLst>
              <a:ext uri="{FF2B5EF4-FFF2-40B4-BE49-F238E27FC236}">
                <a16:creationId xmlns:a16="http://schemas.microsoft.com/office/drawing/2014/main" id="{DAB121F7-819E-4F48-A192-0CAA5CFEC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159" y="6658412"/>
            <a:ext cx="8413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11</a:t>
            </a:r>
          </a:p>
        </p:txBody>
      </p:sp>
      <p:sp>
        <p:nvSpPr>
          <p:cNvPr id="3102" name="TextBox 62">
            <a:extLst>
              <a:ext uri="{FF2B5EF4-FFF2-40B4-BE49-F238E27FC236}">
                <a16:creationId xmlns:a16="http://schemas.microsoft.com/office/drawing/2014/main" id="{DFC477A1-BFCD-457E-BDC3-87E4EEFD9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1588" y="4535488"/>
            <a:ext cx="93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Exam &amp; Post – 16</a:t>
            </a:r>
          </a:p>
          <a:p>
            <a:pPr algn="ctr" eaLnBrk="1" hangingPunct="1"/>
            <a:r>
              <a:rPr lang="en-US" altLang="en-US" sz="1200" b="1" dirty="0"/>
              <a:t>Destination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03DF19CB-743B-46E7-B0F9-BA07FB0688BA}"/>
              </a:ext>
            </a:extLst>
          </p:cNvPr>
          <p:cNvSpPr/>
          <p:nvPr/>
        </p:nvSpPr>
        <p:spPr>
          <a:xfrm>
            <a:off x="2459436" y="8649683"/>
            <a:ext cx="1216025" cy="1246889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57E3382F-8EBE-4696-BAC1-B5FF845A1D43}"/>
              </a:ext>
            </a:extLst>
          </p:cNvPr>
          <p:cNvSpPr/>
          <p:nvPr/>
        </p:nvSpPr>
        <p:spPr>
          <a:xfrm>
            <a:off x="2589215" y="8809666"/>
            <a:ext cx="947737" cy="936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3105" name="TextBox 58">
            <a:extLst>
              <a:ext uri="{FF2B5EF4-FFF2-40B4-BE49-F238E27FC236}">
                <a16:creationId xmlns:a16="http://schemas.microsoft.com/office/drawing/2014/main" id="{AC4800D4-7BE8-4928-B6D3-176776670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077" y="8850941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YEAR</a:t>
            </a:r>
          </a:p>
        </p:txBody>
      </p:sp>
      <p:sp>
        <p:nvSpPr>
          <p:cNvPr id="3106" name="TextBox 59">
            <a:extLst>
              <a:ext uri="{FF2B5EF4-FFF2-40B4-BE49-F238E27FC236}">
                <a16:creationId xmlns:a16="http://schemas.microsoft.com/office/drawing/2014/main" id="{269D97FE-53BE-4C3B-8A7D-B40D30E89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336" y="8908445"/>
            <a:ext cx="8413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10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2DE4746F-8993-4AE8-B3B6-0ADE93C47E84}"/>
              </a:ext>
            </a:extLst>
          </p:cNvPr>
          <p:cNvSpPr/>
          <p:nvPr/>
        </p:nvSpPr>
        <p:spPr>
          <a:xfrm>
            <a:off x="7533482" y="15233295"/>
            <a:ext cx="1128562" cy="1168098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BE61FE60-2721-482C-808F-4BEF79045D69}"/>
              </a:ext>
            </a:extLst>
          </p:cNvPr>
          <p:cNvSpPr/>
          <p:nvPr/>
        </p:nvSpPr>
        <p:spPr>
          <a:xfrm>
            <a:off x="7681913" y="15355888"/>
            <a:ext cx="841375" cy="9032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3266" name="TextBox 53">
            <a:extLst>
              <a:ext uri="{FF2B5EF4-FFF2-40B4-BE49-F238E27FC236}">
                <a16:creationId xmlns:a16="http://schemas.microsoft.com/office/drawing/2014/main" id="{F5FA6051-E3D6-45D9-8D50-B0960C3D0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0475" y="15520988"/>
            <a:ext cx="9271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atin typeface="Gill Sans MT Condensed" panose="020B0506020104020203" pitchFamily="34" charset="0"/>
              </a:rPr>
              <a:t>7</a:t>
            </a:r>
          </a:p>
        </p:txBody>
      </p:sp>
      <p:sp>
        <p:nvSpPr>
          <p:cNvPr id="3267" name="TextBox 52">
            <a:extLst>
              <a:ext uri="{FF2B5EF4-FFF2-40B4-BE49-F238E27FC236}">
                <a16:creationId xmlns:a16="http://schemas.microsoft.com/office/drawing/2014/main" id="{604A2FB1-A4ED-4621-9354-727A6D7F1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9213" y="15393988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Gill Sans MT Condensed" panose="020B0506020104020203" pitchFamily="34" charset="0"/>
              </a:rPr>
              <a:t>YEAR</a:t>
            </a:r>
          </a:p>
        </p:txBody>
      </p:sp>
      <p:sp>
        <p:nvSpPr>
          <p:cNvPr id="3268" name="TextBox 52">
            <a:extLst>
              <a:ext uri="{FF2B5EF4-FFF2-40B4-BE49-F238E27FC236}">
                <a16:creationId xmlns:a16="http://schemas.microsoft.com/office/drawing/2014/main" id="{59D74F82-6254-45DF-8741-BBBF0DA83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298" y="15495155"/>
            <a:ext cx="17191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The World Around Us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977075A-9464-42E6-9CE5-FBE56D02C20B}"/>
              </a:ext>
            </a:extLst>
          </p:cNvPr>
          <p:cNvSpPr/>
          <p:nvPr/>
        </p:nvSpPr>
        <p:spPr>
          <a:xfrm>
            <a:off x="5557838" y="15509875"/>
            <a:ext cx="88900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83" name="TextBox 52">
            <a:extLst>
              <a:ext uri="{FF2B5EF4-FFF2-40B4-BE49-F238E27FC236}">
                <a16:creationId xmlns:a16="http://schemas.microsoft.com/office/drawing/2014/main" id="{C477EAED-DBCA-4003-979D-926934759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1179" y="15463453"/>
            <a:ext cx="21817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Drainage Basins and Hydrology</a:t>
            </a:r>
          </a:p>
        </p:txBody>
      </p:sp>
      <p:sp>
        <p:nvSpPr>
          <p:cNvPr id="396" name="Rectangle 395">
            <a:extLst>
              <a:ext uri="{FF2B5EF4-FFF2-40B4-BE49-F238E27FC236}">
                <a16:creationId xmlns:a16="http://schemas.microsoft.com/office/drawing/2014/main" id="{1FC8C721-88DB-4E27-B0FC-5A8A2C00D92B}"/>
              </a:ext>
            </a:extLst>
          </p:cNvPr>
          <p:cNvSpPr/>
          <p:nvPr/>
        </p:nvSpPr>
        <p:spPr>
          <a:xfrm>
            <a:off x="4091282" y="15529692"/>
            <a:ext cx="90488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90" name="TextBox 52">
            <a:extLst>
              <a:ext uri="{FF2B5EF4-FFF2-40B4-BE49-F238E27FC236}">
                <a16:creationId xmlns:a16="http://schemas.microsoft.com/office/drawing/2014/main" id="{790D0602-8B66-4037-99DC-036035F11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754" y="15626618"/>
            <a:ext cx="976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Tourism</a:t>
            </a:r>
          </a:p>
        </p:txBody>
      </p:sp>
      <p:sp>
        <p:nvSpPr>
          <p:cNvPr id="3301" name="TextBox 53">
            <a:extLst>
              <a:ext uri="{FF2B5EF4-FFF2-40B4-BE49-F238E27FC236}">
                <a16:creationId xmlns:a16="http://schemas.microsoft.com/office/drawing/2014/main" id="{D405DA0C-719A-4CD8-81D6-79539FEB9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07" y="13308012"/>
            <a:ext cx="1003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Gill Sans MT Condensed" panose="020B0506020104020203" pitchFamily="34" charset="0"/>
              </a:rPr>
              <a:t>8</a:t>
            </a:r>
          </a:p>
        </p:txBody>
      </p:sp>
      <p:sp>
        <p:nvSpPr>
          <p:cNvPr id="3302" name="TextBox 52">
            <a:extLst>
              <a:ext uri="{FF2B5EF4-FFF2-40B4-BE49-F238E27FC236}">
                <a16:creationId xmlns:a16="http://schemas.microsoft.com/office/drawing/2014/main" id="{88682A17-3173-40AE-B737-BB989FD04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1" y="13154160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YEAR</a:t>
            </a:r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48C9B3CE-1C8E-4CA7-81A1-41F367BC281B}"/>
              </a:ext>
            </a:extLst>
          </p:cNvPr>
          <p:cNvSpPr/>
          <p:nvPr/>
        </p:nvSpPr>
        <p:spPr>
          <a:xfrm rot="2629153">
            <a:off x="1659176" y="15334322"/>
            <a:ext cx="90487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319" name="TextBox 52">
            <a:extLst>
              <a:ext uri="{FF2B5EF4-FFF2-40B4-BE49-F238E27FC236}">
                <a16:creationId xmlns:a16="http://schemas.microsoft.com/office/drawing/2014/main" id="{48D7F2B4-3D81-49AF-8CA7-731BCADD39B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81856" y="14471234"/>
            <a:ext cx="1317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The Geography of India</a:t>
            </a:r>
          </a:p>
        </p:txBody>
      </p:sp>
      <p:sp>
        <p:nvSpPr>
          <p:cNvPr id="3330" name="TextBox 1">
            <a:extLst>
              <a:ext uri="{FF2B5EF4-FFF2-40B4-BE49-F238E27FC236}">
                <a16:creationId xmlns:a16="http://schemas.microsoft.com/office/drawing/2014/main" id="{6623AFA9-CEE6-4093-B3B7-670B9D63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166076"/>
            <a:ext cx="5194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3200" b="1" dirty="0"/>
              <a:t>Geography</a:t>
            </a:r>
            <a:r>
              <a:rPr lang="en-GB" altLang="en-US" sz="4000" b="1" dirty="0"/>
              <a:t> </a:t>
            </a:r>
            <a:r>
              <a:rPr lang="en-GB" altLang="en-US" sz="3200" b="1" dirty="0"/>
              <a:t>Learning Journey</a:t>
            </a:r>
          </a:p>
        </p:txBody>
      </p:sp>
      <p:sp>
        <p:nvSpPr>
          <p:cNvPr id="3331" name="TextBox 52">
            <a:extLst>
              <a:ext uri="{FF2B5EF4-FFF2-40B4-BE49-F238E27FC236}">
                <a16:creationId xmlns:a16="http://schemas.microsoft.com/office/drawing/2014/main" id="{9880C543-C597-42FE-8079-0FDE48245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016" y="13393919"/>
            <a:ext cx="2051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Population Change</a:t>
            </a:r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>
            <a:off x="3956554" y="13242209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45" name="TextBox 52">
            <a:extLst>
              <a:ext uri="{FF2B5EF4-FFF2-40B4-BE49-F238E27FC236}">
                <a16:creationId xmlns:a16="http://schemas.microsoft.com/office/drawing/2014/main" id="{A8F8F931-3F88-40A5-A15A-3229DF33A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554" y="13324151"/>
            <a:ext cx="19252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Tectonic Landscapes and Hazards</a:t>
            </a:r>
          </a:p>
        </p:txBody>
      </p:sp>
      <p:sp>
        <p:nvSpPr>
          <p:cNvPr id="398" name="Rectangle 397">
            <a:extLst>
              <a:ext uri="{FF2B5EF4-FFF2-40B4-BE49-F238E27FC236}">
                <a16:creationId xmlns:a16="http://schemas.microsoft.com/office/drawing/2014/main" id="{C1511F03-B4E6-4C06-9FB4-A9CCE0151FEE}"/>
              </a:ext>
            </a:extLst>
          </p:cNvPr>
          <p:cNvSpPr/>
          <p:nvPr/>
        </p:nvSpPr>
        <p:spPr>
          <a:xfrm>
            <a:off x="5866408" y="13360856"/>
            <a:ext cx="82594" cy="640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52" name="TextBox 52">
            <a:extLst>
              <a:ext uri="{FF2B5EF4-FFF2-40B4-BE49-F238E27FC236}">
                <a16:creationId xmlns:a16="http://schemas.microsoft.com/office/drawing/2014/main" id="{0DE15AD9-15BF-4BD8-8FEE-B1FF6B092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05" y="13322161"/>
            <a:ext cx="17247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Energy and Resources</a:t>
            </a:r>
          </a:p>
        </p:txBody>
      </p:sp>
      <p:sp>
        <p:nvSpPr>
          <p:cNvPr id="3361" name="TextBox 52">
            <a:extLst>
              <a:ext uri="{FF2B5EF4-FFF2-40B4-BE49-F238E27FC236}">
                <a16:creationId xmlns:a16="http://schemas.microsoft.com/office/drawing/2014/main" id="{6310D50A-28EA-4BB9-9CC3-BD7A759E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8509" y="11228159"/>
            <a:ext cx="3065462" cy="40011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Weather and Climate</a:t>
            </a:r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08B927A2-5C1A-4948-9492-C044901D61D9}"/>
              </a:ext>
            </a:extLst>
          </p:cNvPr>
          <p:cNvSpPr/>
          <p:nvPr/>
        </p:nvSpPr>
        <p:spPr>
          <a:xfrm>
            <a:off x="5166876" y="11010900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84" name="TextBox 52">
            <a:extLst>
              <a:ext uri="{FF2B5EF4-FFF2-40B4-BE49-F238E27FC236}">
                <a16:creationId xmlns:a16="http://schemas.microsoft.com/office/drawing/2014/main" id="{F28B6AAA-9C3E-4DEE-8EE8-84CDE2A8D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059" y="11160295"/>
            <a:ext cx="2184397" cy="40011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Ecosystems of Africa</a:t>
            </a:r>
            <a:endParaRPr lang="en-US" altLang="en-US" sz="18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3403" name="TextBox 52">
            <a:extLst>
              <a:ext uri="{FF2B5EF4-FFF2-40B4-BE49-F238E27FC236}">
                <a16:creationId xmlns:a16="http://schemas.microsoft.com/office/drawing/2014/main" id="{81C96B28-BF1A-4F98-81CE-81B57AFD7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531" y="6868938"/>
            <a:ext cx="32686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Tectonic Landscapes and Hazards</a:t>
            </a:r>
          </a:p>
        </p:txBody>
      </p: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6A9E45DD-6066-4B9B-9C87-C0F4B89F63C2}"/>
              </a:ext>
            </a:extLst>
          </p:cNvPr>
          <p:cNvCxnSpPr>
            <a:cxnSpLocks/>
          </p:cNvCxnSpPr>
          <p:nvPr/>
        </p:nvCxnSpPr>
        <p:spPr>
          <a:xfrm flipV="1">
            <a:off x="8204198" y="7900643"/>
            <a:ext cx="236538" cy="3731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5" name="TextBox 52">
            <a:extLst>
              <a:ext uri="{FF2B5EF4-FFF2-40B4-BE49-F238E27FC236}">
                <a16:creationId xmlns:a16="http://schemas.microsoft.com/office/drawing/2014/main" id="{57940434-A4C1-4C29-B095-F15841719C2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23578" y="5691847"/>
            <a:ext cx="1634316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Weather, Climate And Ecosystems</a:t>
            </a:r>
          </a:p>
        </p:txBody>
      </p:sp>
      <p:sp>
        <p:nvSpPr>
          <p:cNvPr id="467" name="Triangle 45">
            <a:extLst>
              <a:ext uri="{FF2B5EF4-FFF2-40B4-BE49-F238E27FC236}">
                <a16:creationId xmlns:a16="http://schemas.microsoft.com/office/drawing/2014/main" id="{F4A73D32-DE41-4EEA-A1A3-B2E032C1B28C}"/>
              </a:ext>
            </a:extLst>
          </p:cNvPr>
          <p:cNvSpPr/>
          <p:nvPr/>
        </p:nvSpPr>
        <p:spPr>
          <a:xfrm rot="5400000">
            <a:off x="7747794" y="1547019"/>
            <a:ext cx="938212" cy="736600"/>
          </a:xfrm>
          <a:prstGeom prst="triangle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3457" name="TextBox 52">
            <a:extLst>
              <a:ext uri="{FF2B5EF4-FFF2-40B4-BE49-F238E27FC236}">
                <a16:creationId xmlns:a16="http://schemas.microsoft.com/office/drawing/2014/main" id="{3193E991-FE9C-45DC-B422-0AF242D46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498" y="4662312"/>
            <a:ext cx="3352695" cy="40011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Development And Resource Issues</a:t>
            </a:r>
          </a:p>
        </p:txBody>
      </p:sp>
      <p:sp>
        <p:nvSpPr>
          <p:cNvPr id="3510" name="TextBox 2">
            <a:extLst>
              <a:ext uri="{FF2B5EF4-FFF2-40B4-BE49-F238E27FC236}">
                <a16:creationId xmlns:a16="http://schemas.microsoft.com/office/drawing/2014/main" id="{5B94C839-07EF-4AF1-8C6C-3DBD4E9DA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506" y="1623498"/>
            <a:ext cx="550465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dirty="0">
                <a:solidFill>
                  <a:schemeClr val="bg1"/>
                </a:solidFill>
              </a:rPr>
              <a:t>Understanding and Applying Geographical  Skills </a:t>
            </a:r>
          </a:p>
        </p:txBody>
      </p:sp>
      <p:sp>
        <p:nvSpPr>
          <p:cNvPr id="3511" name="TextBox 4">
            <a:extLst>
              <a:ext uri="{FF2B5EF4-FFF2-40B4-BE49-F238E27FC236}">
                <a16:creationId xmlns:a16="http://schemas.microsoft.com/office/drawing/2014/main" id="{604D3903-48DD-4247-B700-AD070D82542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212056" y="1751807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800">
                <a:solidFill>
                  <a:schemeClr val="bg1"/>
                </a:solidFill>
              </a:rPr>
              <a:t>Year 7</a:t>
            </a:r>
          </a:p>
        </p:txBody>
      </p:sp>
      <p:sp>
        <p:nvSpPr>
          <p:cNvPr id="3512" name="TextBox 439">
            <a:extLst>
              <a:ext uri="{FF2B5EF4-FFF2-40B4-BE49-F238E27FC236}">
                <a16:creationId xmlns:a16="http://schemas.microsoft.com/office/drawing/2014/main" id="{2CA6D444-7F83-401D-96C7-897FDE15E66A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454106" y="1786732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800">
                <a:solidFill>
                  <a:schemeClr val="bg1"/>
                </a:solidFill>
              </a:rPr>
              <a:t>Year 11</a:t>
            </a:r>
          </a:p>
        </p:txBody>
      </p: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F0839400-B9B8-4FEF-ACC2-D856BF49CB03}"/>
              </a:ext>
            </a:extLst>
          </p:cNvPr>
          <p:cNvCxnSpPr>
            <a:cxnSpLocks/>
          </p:cNvCxnSpPr>
          <p:nvPr/>
        </p:nvCxnSpPr>
        <p:spPr>
          <a:xfrm flipV="1">
            <a:off x="6460623" y="4878797"/>
            <a:ext cx="496939" cy="33735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BC0F5D7C-5BEA-4549-8D08-D917AD9E5533}"/>
              </a:ext>
            </a:extLst>
          </p:cNvPr>
          <p:cNvCxnSpPr>
            <a:cxnSpLocks/>
          </p:cNvCxnSpPr>
          <p:nvPr/>
        </p:nvCxnSpPr>
        <p:spPr>
          <a:xfrm flipV="1">
            <a:off x="6011863" y="7368077"/>
            <a:ext cx="2579" cy="14502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6750C51B-AA41-4AA9-B526-32DCA05CBEF6}"/>
              </a:ext>
            </a:extLst>
          </p:cNvPr>
          <p:cNvSpPr/>
          <p:nvPr/>
        </p:nvSpPr>
        <p:spPr>
          <a:xfrm>
            <a:off x="7456213" y="13299890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TextBox 52">
            <a:extLst>
              <a:ext uri="{FF2B5EF4-FFF2-40B4-BE49-F238E27FC236}">
                <a16:creationId xmlns:a16="http://schemas.microsoft.com/office/drawing/2014/main" id="{C07A1B0A-2723-4DC1-B531-3D77E8185A59}"/>
              </a:ext>
            </a:extLst>
          </p:cNvPr>
          <p:cNvSpPr txBox="1">
            <a:spLocks noChangeArrowheads="1"/>
          </p:cNvSpPr>
          <p:nvPr/>
        </p:nvSpPr>
        <p:spPr bwMode="auto">
          <a:xfrm rot="19418557">
            <a:off x="1045604" y="9169911"/>
            <a:ext cx="1403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Coastal Processes and Landscapes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A5BFEA0F-37E6-411B-8C29-5422B102031A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7247377" y="8995943"/>
            <a:ext cx="85351" cy="774259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E594AFFC-5AA4-4CCA-8AEB-662D40B55F2B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4979786" y="4550340"/>
            <a:ext cx="85351" cy="774259"/>
          </a:xfrm>
          <a:prstGeom prst="rect">
            <a:avLst/>
          </a:prstGeom>
        </p:spPr>
      </p:pic>
      <p:sp>
        <p:nvSpPr>
          <p:cNvPr id="134" name="TextBox 52">
            <a:extLst>
              <a:ext uri="{FF2B5EF4-FFF2-40B4-BE49-F238E27FC236}">
                <a16:creationId xmlns:a16="http://schemas.microsoft.com/office/drawing/2014/main" id="{1F98F20C-0A75-4899-9665-C30EECD98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356" y="4634246"/>
            <a:ext cx="1907517" cy="40011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Social Development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61F96F7C-5EBE-4C91-97BF-7C070C058FC2}"/>
              </a:ext>
            </a:extLst>
          </p:cNvPr>
          <p:cNvSpPr txBox="1"/>
          <p:nvPr/>
        </p:nvSpPr>
        <p:spPr>
          <a:xfrm>
            <a:off x="2370533" y="2939939"/>
            <a:ext cx="6814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Map skills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75225800-4A96-4829-A221-BFC971AA24BE}"/>
              </a:ext>
            </a:extLst>
          </p:cNvPr>
          <p:cNvSpPr txBox="1"/>
          <p:nvPr/>
        </p:nvSpPr>
        <p:spPr>
          <a:xfrm>
            <a:off x="3417978" y="2920854"/>
            <a:ext cx="9300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Numerical skills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3B9005EA-D85C-4BEF-B899-1C49392090ED}"/>
              </a:ext>
            </a:extLst>
          </p:cNvPr>
          <p:cNvSpPr txBox="1"/>
          <p:nvPr/>
        </p:nvSpPr>
        <p:spPr>
          <a:xfrm>
            <a:off x="4964296" y="2920298"/>
            <a:ext cx="9300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Graphical skills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F25EF0C1-9122-45EE-9CA2-0904D880308B}"/>
              </a:ext>
            </a:extLst>
          </p:cNvPr>
          <p:cNvSpPr txBox="1"/>
          <p:nvPr/>
        </p:nvSpPr>
        <p:spPr>
          <a:xfrm>
            <a:off x="5649560" y="2511675"/>
            <a:ext cx="9300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Statistical skills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53CD05F2-3E5C-4A17-B02F-5377F0FDEAB6}"/>
              </a:ext>
            </a:extLst>
          </p:cNvPr>
          <p:cNvSpPr txBox="1"/>
          <p:nvPr/>
        </p:nvSpPr>
        <p:spPr>
          <a:xfrm>
            <a:off x="2850213" y="2501462"/>
            <a:ext cx="930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Image/photo analysis skills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53CF580-B382-4F41-9B3B-51BB98456D4B}"/>
              </a:ext>
            </a:extLst>
          </p:cNvPr>
          <p:cNvSpPr txBox="1"/>
          <p:nvPr/>
        </p:nvSpPr>
        <p:spPr>
          <a:xfrm>
            <a:off x="6402723" y="2805071"/>
            <a:ext cx="930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Data collection skills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C09A51A-C7CF-4F0A-AEDE-E168BDFA6F33}"/>
              </a:ext>
            </a:extLst>
          </p:cNvPr>
          <p:cNvSpPr txBox="1"/>
          <p:nvPr/>
        </p:nvSpPr>
        <p:spPr>
          <a:xfrm>
            <a:off x="7107431" y="2471405"/>
            <a:ext cx="930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Data analysis skills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2F6ED487-1B8F-4937-8599-D7CAD47FA2D0}"/>
              </a:ext>
            </a:extLst>
          </p:cNvPr>
          <p:cNvSpPr txBox="1"/>
          <p:nvPr/>
        </p:nvSpPr>
        <p:spPr>
          <a:xfrm>
            <a:off x="1793735" y="2416643"/>
            <a:ext cx="93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Asking geographical questions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ED5FD6A7-5559-4B6A-B3CF-A5A357815810}"/>
              </a:ext>
            </a:extLst>
          </p:cNvPr>
          <p:cNvSpPr txBox="1"/>
          <p:nvPr/>
        </p:nvSpPr>
        <p:spPr>
          <a:xfrm>
            <a:off x="4229318" y="2454303"/>
            <a:ext cx="930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Structuring a balanced response to geographical questions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A773F4-C30D-4960-A923-BF78C0E22B49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6439905" y="14778171"/>
            <a:ext cx="750866" cy="689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96A525-85AB-45C7-B5C1-DA324BF578E2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490020" y="16159162"/>
            <a:ext cx="1041526" cy="77713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53F71C9-BF1B-4725-A509-B53B9955BC36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7353720" y="11775355"/>
            <a:ext cx="665031" cy="66503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C3B02D5-8F6E-45B7-99CD-6BE343C92D89}"/>
              </a:ext>
            </a:extLst>
          </p:cNvPr>
          <p:cNvPicPr>
            <a:picLocks noChangeAspect="1"/>
          </p:cNvPicPr>
          <p:nvPr/>
        </p:nvPicPr>
        <p:blipFill rotWithShape="1">
          <a:blip r:embed="rId58"/>
          <a:srcRect b="11086"/>
          <a:stretch/>
        </p:blipFill>
        <p:spPr>
          <a:xfrm>
            <a:off x="5047106" y="14041726"/>
            <a:ext cx="964757" cy="62430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19C689E-7C16-4E1C-A795-CAC51438AB0C}"/>
              </a:ext>
            </a:extLst>
          </p:cNvPr>
          <p:cNvPicPr>
            <a:picLocks noChangeAspect="1"/>
          </p:cNvPicPr>
          <p:nvPr/>
        </p:nvPicPr>
        <p:blipFill rotWithShape="1">
          <a:blip r:embed="rId59"/>
          <a:srcRect b="10406"/>
          <a:stretch/>
        </p:blipFill>
        <p:spPr>
          <a:xfrm>
            <a:off x="6006872" y="12834664"/>
            <a:ext cx="363773" cy="45457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FB7CB39-5C1A-4521-9827-27C3D0DEED5F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815373" y="9873812"/>
            <a:ext cx="1004702" cy="59729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15A5FB2A-7778-46EF-B1C8-85091FCB9F4A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3675707" y="7460195"/>
            <a:ext cx="823030" cy="82303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F32D1D60-12B3-404C-9142-06951869BCB7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2779485" y="4028057"/>
            <a:ext cx="672055" cy="447222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C8C408EF-DFB0-469E-B64B-E0E5D6687278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3562211" y="4085567"/>
            <a:ext cx="813194" cy="386552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8045E614-8047-4B5A-B578-B5BB3F87D216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294965" y="5281880"/>
            <a:ext cx="509198" cy="509198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644F997F-4748-446B-86D7-C9952B3538E2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8736629" y="10764389"/>
            <a:ext cx="757511" cy="817131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0401C28B-BB80-400B-85F5-A59EA24E43C7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7432622" y="10396704"/>
            <a:ext cx="831955" cy="626376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697DE02E-4589-4F6A-AC90-E1C01DEFB8C0}"/>
              </a:ext>
            </a:extLst>
          </p:cNvPr>
          <p:cNvPicPr>
            <a:picLocks noChangeAspect="1"/>
          </p:cNvPicPr>
          <p:nvPr/>
        </p:nvPicPr>
        <p:blipFill rotWithShape="1">
          <a:blip r:embed="rId67"/>
          <a:srcRect t="7375" b="17098"/>
          <a:stretch/>
        </p:blipFill>
        <p:spPr>
          <a:xfrm>
            <a:off x="5485354" y="11757071"/>
            <a:ext cx="875217" cy="716115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9E134C3E-F3A2-4187-A8B3-D8625B0645F9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5580385" y="5963019"/>
            <a:ext cx="837774" cy="704414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8238F8A3-911E-4307-B776-A253E8A4A309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945445" y="7486590"/>
            <a:ext cx="571089" cy="499703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3321EE48-D7DF-462A-8A0F-0951EB6D8EDB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212102" y="7443282"/>
            <a:ext cx="669787" cy="669787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8A13F7C4-B517-4C07-BBE1-FB774EB8AB6D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6898105" y="5302863"/>
            <a:ext cx="295563" cy="441739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865CB392-3AD2-4766-8C61-2E62F769019C}"/>
              </a:ext>
            </a:extLst>
          </p:cNvPr>
          <p:cNvPicPr>
            <a:picLocks noChangeAspect="1"/>
          </p:cNvPicPr>
          <p:nvPr/>
        </p:nvPicPr>
        <p:blipFill rotWithShape="1">
          <a:blip r:embed="rId72"/>
          <a:srcRect b="18529"/>
          <a:stretch/>
        </p:blipFill>
        <p:spPr>
          <a:xfrm>
            <a:off x="5314404" y="5253272"/>
            <a:ext cx="874355" cy="476623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BFF66868-BBF4-433C-9D3B-7A3A978A588B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4734617" y="4124683"/>
            <a:ext cx="939130" cy="418010"/>
          </a:xfrm>
          <a:prstGeom prst="rect">
            <a:avLst/>
          </a:prstGeom>
        </p:spPr>
      </p:pic>
      <p:pic>
        <p:nvPicPr>
          <p:cNvPr id="233" name="Picture 232">
            <a:extLst>
              <a:ext uri="{FF2B5EF4-FFF2-40B4-BE49-F238E27FC236}">
                <a16:creationId xmlns:a16="http://schemas.microsoft.com/office/drawing/2014/main" id="{58BB18FA-A320-443F-8BF8-779D8A6B215F}"/>
              </a:ext>
            </a:extLst>
          </p:cNvPr>
          <p:cNvPicPr>
            <a:picLocks noChangeAspect="1"/>
          </p:cNvPicPr>
          <p:nvPr/>
        </p:nvPicPr>
        <p:blipFill rotWithShape="1">
          <a:blip r:embed="rId74"/>
          <a:srcRect b="7464"/>
          <a:stretch/>
        </p:blipFill>
        <p:spPr>
          <a:xfrm>
            <a:off x="3273426" y="3160384"/>
            <a:ext cx="434979" cy="426514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B83230AB-6F18-4C2C-AB89-B699B937614C}"/>
              </a:ext>
            </a:extLst>
          </p:cNvPr>
          <p:cNvPicPr>
            <a:picLocks noChangeAspect="1"/>
          </p:cNvPicPr>
          <p:nvPr/>
        </p:nvPicPr>
        <p:blipFill rotWithShape="1">
          <a:blip r:embed="rId75"/>
          <a:srcRect b="10566"/>
          <a:stretch/>
        </p:blipFill>
        <p:spPr>
          <a:xfrm>
            <a:off x="6769182" y="3066547"/>
            <a:ext cx="577061" cy="532436"/>
          </a:xfrm>
          <a:prstGeom prst="rect">
            <a:avLst/>
          </a:prstGeom>
        </p:spPr>
      </p:pic>
      <p:pic>
        <p:nvPicPr>
          <p:cNvPr id="241" name="Picture 240">
            <a:extLst>
              <a:ext uri="{FF2B5EF4-FFF2-40B4-BE49-F238E27FC236}">
                <a16:creationId xmlns:a16="http://schemas.microsoft.com/office/drawing/2014/main" id="{560F82BF-1408-4630-B985-61D892BF1238}"/>
              </a:ext>
            </a:extLst>
          </p:cNvPr>
          <p:cNvPicPr>
            <a:picLocks noChangeAspect="1"/>
          </p:cNvPicPr>
          <p:nvPr/>
        </p:nvPicPr>
        <p:blipFill rotWithShape="1">
          <a:blip r:embed="rId76"/>
          <a:srcRect b="10474"/>
          <a:stretch/>
        </p:blipFill>
        <p:spPr>
          <a:xfrm>
            <a:off x="5858514" y="2695095"/>
            <a:ext cx="488931" cy="472167"/>
          </a:xfrm>
          <a:prstGeom prst="rect">
            <a:avLst/>
          </a:prstGeom>
        </p:spPr>
      </p:pic>
      <p:pic>
        <p:nvPicPr>
          <p:cNvPr id="242" name="Picture 241">
            <a:extLst>
              <a:ext uri="{FF2B5EF4-FFF2-40B4-BE49-F238E27FC236}">
                <a16:creationId xmlns:a16="http://schemas.microsoft.com/office/drawing/2014/main" id="{F7C72EC2-40A8-43FA-94E9-5D85E470CC9D}"/>
              </a:ext>
            </a:extLst>
      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7359951" y="2655066"/>
            <a:ext cx="810470" cy="751337"/>
          </a:xfrm>
          <a:prstGeom prst="rect">
            <a:avLst/>
          </a:prstGeom>
        </p:spPr>
      </p:pic>
      <p:pic>
        <p:nvPicPr>
          <p:cNvPr id="246" name="Picture 245">
            <a:extLst>
              <a:ext uri="{FF2B5EF4-FFF2-40B4-BE49-F238E27FC236}">
                <a16:creationId xmlns:a16="http://schemas.microsoft.com/office/drawing/2014/main" id="{1EBB0ED5-66E9-4EC2-9972-03BA394CD77A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6380959" y="5291603"/>
            <a:ext cx="372049" cy="372049"/>
          </a:xfrm>
          <a:prstGeom prst="rect">
            <a:avLst/>
          </a:prstGeom>
        </p:spPr>
      </p:pic>
      <p:pic>
        <p:nvPicPr>
          <p:cNvPr id="249" name="Picture 248">
            <a:extLst>
              <a:ext uri="{FF2B5EF4-FFF2-40B4-BE49-F238E27FC236}">
                <a16:creationId xmlns:a16="http://schemas.microsoft.com/office/drawing/2014/main" id="{4C518B91-046E-4A23-93D8-CA837F5BAC1F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8009111" y="3636937"/>
            <a:ext cx="866169" cy="594493"/>
          </a:xfrm>
          <a:prstGeom prst="rect">
            <a:avLst/>
          </a:prstGeom>
        </p:spPr>
      </p:pic>
      <p:pic>
        <p:nvPicPr>
          <p:cNvPr id="253" name="Picture 252">
            <a:extLst>
              <a:ext uri="{FF2B5EF4-FFF2-40B4-BE49-F238E27FC236}">
                <a16:creationId xmlns:a16="http://schemas.microsoft.com/office/drawing/2014/main" id="{5B501A4E-C778-4063-B9ED-118E800ADAD5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8778522" y="7008753"/>
            <a:ext cx="722943" cy="3437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15E98D-72C3-4F79-874D-1B88911FD585}"/>
              </a:ext>
            </a:extLst>
      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2050078" y="10995236"/>
            <a:ext cx="85351" cy="774259"/>
          </a:xfrm>
          <a:prstGeom prst="rect">
            <a:avLst/>
          </a:prstGeom>
        </p:spPr>
      </p:pic>
      <p:sp>
        <p:nvSpPr>
          <p:cNvPr id="334" name="TextBox 52">
            <a:extLst>
              <a:ext uri="{FF2B5EF4-FFF2-40B4-BE49-F238E27FC236}">
                <a16:creationId xmlns:a16="http://schemas.microsoft.com/office/drawing/2014/main" id="{14C48F62-A3EE-4F21-AFA7-0CD2F59121E7}"/>
              </a:ext>
            </a:extLst>
          </p:cNvPr>
          <p:cNvSpPr txBox="1">
            <a:spLocks noChangeArrowheads="1"/>
          </p:cNvSpPr>
          <p:nvPr/>
        </p:nvSpPr>
        <p:spPr bwMode="auto">
          <a:xfrm rot="15064389">
            <a:off x="649178" y="10635666"/>
            <a:ext cx="1720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International Development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C0F675C7-DFBB-427B-BE08-FDBD88259F4E}"/>
              </a:ext>
            </a:extLst>
      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 rot="19998410">
            <a:off x="1723097" y="4686072"/>
            <a:ext cx="90385" cy="819925"/>
          </a:xfrm>
          <a:prstGeom prst="rect">
            <a:avLst/>
          </a:prstGeom>
        </p:spPr>
      </p:pic>
      <p:sp>
        <p:nvSpPr>
          <p:cNvPr id="336" name="TextBox 52">
            <a:extLst>
              <a:ext uri="{FF2B5EF4-FFF2-40B4-BE49-F238E27FC236}">
                <a16:creationId xmlns:a16="http://schemas.microsoft.com/office/drawing/2014/main" id="{D6788A9E-F9CC-450A-8A6E-4CA2734D313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563139" y="8027175"/>
            <a:ext cx="191691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Urban – Rural Links</a:t>
            </a:r>
            <a:endParaRPr lang="en-US" altLang="en-US" sz="18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337" name="TextBox 52">
            <a:extLst>
              <a:ext uri="{FF2B5EF4-FFF2-40B4-BE49-F238E27FC236}">
                <a16:creationId xmlns:a16="http://schemas.microsoft.com/office/drawing/2014/main" id="{BFF8E7EE-6682-400F-9637-C9E9459C6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2208" y="9108190"/>
            <a:ext cx="3065462" cy="40011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Landscapes</a:t>
            </a:r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 </a:t>
            </a:r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and Physical Processes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62B84A74-F1A4-4798-9298-6231B6333F79}"/>
              </a:ext>
            </a:extLst>
      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7342990" y="6758325"/>
            <a:ext cx="103130" cy="689309"/>
          </a:xfrm>
          <a:prstGeom prst="rect">
            <a:avLst/>
          </a:prstGeom>
        </p:spPr>
      </p:pic>
      <p:pic>
        <p:nvPicPr>
          <p:cNvPr id="256" name="Picture 255">
            <a:extLst>
              <a:ext uri="{FF2B5EF4-FFF2-40B4-BE49-F238E27FC236}">
                <a16:creationId xmlns:a16="http://schemas.microsoft.com/office/drawing/2014/main" id="{CDCA67B6-1B9D-47AB-90CC-0FC9C59FB1AA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3415372" y="14028162"/>
            <a:ext cx="554595" cy="5708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C8C594-FE7D-493A-AD98-821BA1EC50B8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3619730" y="9702139"/>
            <a:ext cx="878626" cy="5447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2CAC77-F43C-440D-BEFE-31619EBE7E59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4723008" y="9657720"/>
            <a:ext cx="834830" cy="5565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2CCD91-FF7B-4DC4-BFDE-9EF398D95EA1}"/>
              </a:ext>
            </a:extLst>
      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5830711" y="8317046"/>
            <a:ext cx="379309" cy="600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6553F1-3B04-4055-899C-1EE7883CCE9A}"/>
              </a:ext>
            </a:extLst>
      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6758173" y="9714436"/>
            <a:ext cx="363165" cy="5447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7D3D2E-1A34-4542-AB83-F8CAA0E85C3F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5810141" y="9688417"/>
            <a:ext cx="771606" cy="515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2666E0-934C-45AB-BECB-14B73FDDA9FD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5029369" y="8435975"/>
            <a:ext cx="632877" cy="532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1DD421-9EA0-430F-A69A-32F5649A12BA}"/>
              </a:ext>
            </a:extLst>
      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370504" y="9025926"/>
            <a:ext cx="685856" cy="5921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81C3D3-40B7-4131-B7C5-7C48A1ED6617}"/>
              </a:ext>
            </a:extLst>
      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4316654" y="11775355"/>
            <a:ext cx="743288" cy="7742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670A32-A24C-4A14-BD09-65D985997C35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3480011" y="11738161"/>
            <a:ext cx="675115" cy="6751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B13D90-3F96-456B-A777-DE610992B934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2418777" y="11742738"/>
            <a:ext cx="961262" cy="6963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6A4ABB-2233-4D39-AB8F-DBD66DADAF44}"/>
              </a:ext>
            </a:extLst>
          </p:cNvPr>
          <p:cNvPicPr>
            <a:picLocks noChangeAspect="1"/>
          </p:cNvPicPr>
          <p:nvPr/>
        </p:nvPicPr>
        <p:blipFill rotWithShape="1">
          <a:blip r:embed="rId92"/>
          <a:srcRect l="22940" r="24069" b="5031"/>
          <a:stretch/>
        </p:blipFill>
        <p:spPr>
          <a:xfrm>
            <a:off x="157801" y="10087179"/>
            <a:ext cx="856360" cy="11370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B413C3F-A213-4BE0-AD07-B62FDBE5E375}"/>
              </a:ext>
            </a:extLst>
      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4124947" y="16265635"/>
            <a:ext cx="724995" cy="7249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B05DEC2-A5C3-4230-8A0D-337299622031}"/>
              </a:ext>
            </a:extLst>
          </p:cNvPr>
          <p:cNvPicPr>
            <a:picLocks noChangeAspect="1"/>
          </p:cNvPicPr>
          <p:nvPr/>
        </p:nvPicPr>
        <p:blipFill rotWithShape="1">
          <a:blip r:embed="rId94"/>
          <a:srcRect b="55152"/>
          <a:stretch/>
        </p:blipFill>
        <p:spPr>
          <a:xfrm>
            <a:off x="2499650" y="10466992"/>
            <a:ext cx="2272656" cy="5730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5B5842B-47E2-4C1E-B8F9-FDBF6CAF9BDB}"/>
              </a:ext>
            </a:extLst>
      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128642" y="7179692"/>
            <a:ext cx="1742965" cy="17429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84A1121-9910-4DB9-8D4B-54FFD072B926}"/>
              </a:ext>
            </a:extLst>
      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5809876" y="10252415"/>
            <a:ext cx="949162" cy="783923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D8A035A3-A49A-4635-802F-81EDC88F1574}"/>
              </a:ext>
            </a:extLst>
      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1448945" y="3419083"/>
            <a:ext cx="1275839" cy="7655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F87F3B2-922C-4EB6-A15C-18BC058A95A6}"/>
              </a:ext>
            </a:extLst>
      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197219" y="14618451"/>
            <a:ext cx="824920" cy="548947"/>
          </a:xfrm>
          <a:prstGeom prst="rect">
            <a:avLst/>
          </a:prstGeom>
        </p:spPr>
      </p:pic>
      <p:pic>
        <p:nvPicPr>
          <p:cNvPr id="194" name="Picture 193">
            <a:extLst>
              <a:ext uri="{FF2B5EF4-FFF2-40B4-BE49-F238E27FC236}">
                <a16:creationId xmlns:a16="http://schemas.microsoft.com/office/drawing/2014/main" id="{AADB1C45-F2B1-422A-B35A-E8847A1955EC}"/>
              </a:ext>
            </a:extLst>
      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 rot="5400000">
            <a:off x="1324758" y="9622445"/>
            <a:ext cx="85351" cy="7742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79CCE8-D53A-4E3D-B23F-3DF3BAEB231A}"/>
              </a:ext>
            </a:extLst>
          </p:cNvPr>
          <p:cNvSpPr txBox="1"/>
          <p:nvPr/>
        </p:nvSpPr>
        <p:spPr>
          <a:xfrm rot="20497949">
            <a:off x="7545602" y="13226034"/>
            <a:ext cx="1085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Gloucester MT Extra Condensed" panose="02030808020601010101" pitchFamily="18" charset="0"/>
              </a:rPr>
              <a:t>Tropical Rainforests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F871BBD-FB0D-4C66-86BB-F68877119F0C}"/>
              </a:ext>
            </a:extLst>
      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7496269" y="12725502"/>
            <a:ext cx="548117" cy="548117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4D55C6EA-CC7B-4AEC-B74C-352B82503433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062" y="140329"/>
            <a:ext cx="2326351" cy="12922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12533</TotalTime>
  <Words>117</Words>
  <Application>Microsoft Office PowerPoint</Application>
  <PresentationFormat>Custom</PresentationFormat>
  <Paragraphs>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Gill Sans MT Condensed</vt:lpstr>
      <vt:lpstr>Gloucester MT Extra Condensed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S Turner</cp:lastModifiedBy>
  <cp:revision>413</cp:revision>
  <cp:lastPrinted>2020-06-03T09:37:56Z</cp:lastPrinted>
  <dcterms:created xsi:type="dcterms:W3CDTF">2018-02-08T08:28:53Z</dcterms:created>
  <dcterms:modified xsi:type="dcterms:W3CDTF">2025-11-10T09:39:51Z</dcterms:modified>
</cp:coreProperties>
</file>